
<file path=[Content_Types].xml><?xml version="1.0" encoding="utf-8"?>
<Types xmlns="http://schemas.openxmlformats.org/package/2006/content-types">
  <Default Extension="png" ContentType="image/png"/>
  <Default Extension="mp3" ContentType="audio/mpeg"/>
  <Default Extension="rels" ContentType="application/vnd.openxmlformats-package.relationships+xml"/>
  <Default Extension="xml" ContentType="application/xml"/>
  <Default Extension="avi" ContentType="video/x-msvide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10.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11.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notesSlides/notesSlide12.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13.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16.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notesSlides/notesSlide17.xml" ContentType="application/vnd.openxmlformats-officedocument.presentationml.notesSlide+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notesSlides/notesSlide18.xml" ContentType="application/vnd.openxmlformats-officedocument.presentationml.notesSlide+xml"/>
  <Override PartName="/ppt/tags/tag78.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handoutMasterIdLst>
    <p:handoutMasterId r:id="rId31"/>
  </p:handoutMasterIdLst>
  <p:sldIdLst>
    <p:sldId id="281" r:id="rId2"/>
    <p:sldId id="256" r:id="rId3"/>
    <p:sldId id="283" r:id="rId4"/>
    <p:sldId id="257" r:id="rId5"/>
    <p:sldId id="258" r:id="rId6"/>
    <p:sldId id="259" r:id="rId7"/>
    <p:sldId id="260" r:id="rId8"/>
    <p:sldId id="261" r:id="rId9"/>
    <p:sldId id="262" r:id="rId10"/>
    <p:sldId id="263" r:id="rId11"/>
    <p:sldId id="284" r:id="rId12"/>
    <p:sldId id="264" r:id="rId13"/>
    <p:sldId id="265" r:id="rId14"/>
    <p:sldId id="266" r:id="rId15"/>
    <p:sldId id="267" r:id="rId16"/>
    <p:sldId id="268" r:id="rId17"/>
    <p:sldId id="269" r:id="rId18"/>
    <p:sldId id="285" r:id="rId19"/>
    <p:sldId id="271" r:id="rId20"/>
    <p:sldId id="272" r:id="rId21"/>
    <p:sldId id="273" r:id="rId22"/>
    <p:sldId id="274" r:id="rId23"/>
    <p:sldId id="275" r:id="rId24"/>
    <p:sldId id="278" r:id="rId25"/>
    <p:sldId id="286" r:id="rId26"/>
    <p:sldId id="276" r:id="rId27"/>
    <p:sldId id="277" r:id="rId28"/>
    <p:sldId id="279" r:id="rId29"/>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99"/>
    <a:srgbClr val="003399"/>
    <a:srgbClr val="E6E6E6"/>
    <a:srgbClr val="D5D5D5"/>
    <a:srgbClr val="FF9900"/>
    <a:srgbClr val="3FADFF"/>
    <a:srgbClr val="D0E8FC"/>
    <a:srgbClr val="79C6FF"/>
    <a:srgbClr val="66FFFF"/>
    <a:srgbClr val="55F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2" autoAdjust="0"/>
    <p:restoredTop sz="92179" autoAdjust="0"/>
  </p:normalViewPr>
  <p:slideViewPr>
    <p:cSldViewPr>
      <p:cViewPr varScale="1">
        <p:scale>
          <a:sx n="101" d="100"/>
          <a:sy n="101" d="100"/>
        </p:scale>
        <p:origin x="77" y="288"/>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notesViewPr>
    <p:cSldViewPr>
      <p:cViewPr varScale="1">
        <p:scale>
          <a:sx n="65" d="100"/>
          <a:sy n="65" d="100"/>
        </p:scale>
        <p:origin x="2299" y="6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4732756-A1A1-4053-9B90-AA09D4E742EE}" type="datetimeFigureOut">
              <a:rPr lang="zh-CN" altLang="en-US" smtClean="0"/>
              <a:t>2018/10/10</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BA0D9E8-A33B-4D27-8436-1CC4874BC7B6}"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media1.avi>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BDD862-7976-4E3B-9904-2D7EE767DAF7}" type="datetimeFigureOut">
              <a:rPr lang="zh-CN" altLang="en-US" smtClean="0"/>
              <a:t>2018/10/10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B0157A-E3B5-4791-A942-D5664616A43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更多模板请关注：https://haosc.taobao.com</a:t>
            </a:r>
          </a:p>
        </p:txBody>
      </p:sp>
      <p:sp>
        <p:nvSpPr>
          <p:cNvPr id="4" name="灯片编号占位符 3"/>
          <p:cNvSpPr>
            <a:spLocks noGrp="1"/>
          </p:cNvSpPr>
          <p:nvPr>
            <p:ph type="sldNum" sz="quarter" idx="10"/>
          </p:nvPr>
        </p:nvSpPr>
        <p:spPr/>
        <p:txBody>
          <a:bodyPr/>
          <a:lstStyle/>
          <a:p>
            <a:fld id="{1EB0157A-E3B5-4791-A942-D5664616A436}"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r>
              <a:rPr lang="zh-CN" altLang="en-US"/>
              <a:t>模板来自于 </a:t>
            </a:r>
            <a:r>
              <a:rPr lang="en-US" altLang="zh-CN"/>
              <a:t>http://meihua.docer.com/</a:t>
            </a:r>
            <a:endParaRPr lang="zh-CN" altLang="en-US"/>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506020202030204" pitchFamily="34" charset="0"/>
                <a:ea typeface="微软雅黑" panose="020B0503020204020204" pitchFamily="34" charset="-122"/>
              </a:defRPr>
            </a:lvl1pPr>
            <a:lvl2pPr marL="742950" indent="-285750">
              <a:defRPr>
                <a:solidFill>
                  <a:schemeClr val="tx1"/>
                </a:solidFill>
                <a:latin typeface="Arial Narrow" panose="020B0506020202030204" pitchFamily="34" charset="0"/>
                <a:ea typeface="微软雅黑" panose="020B0503020204020204" pitchFamily="34" charset="-122"/>
              </a:defRPr>
            </a:lvl2pPr>
            <a:lvl3pPr marL="1143000" indent="-228600">
              <a:defRPr>
                <a:solidFill>
                  <a:schemeClr val="tx1"/>
                </a:solidFill>
                <a:latin typeface="Arial Narrow" panose="020B0506020202030204" pitchFamily="34" charset="0"/>
                <a:ea typeface="微软雅黑" panose="020B0503020204020204" pitchFamily="34" charset="-122"/>
              </a:defRPr>
            </a:lvl3pPr>
            <a:lvl4pPr marL="1600200" indent="-228600">
              <a:defRPr>
                <a:solidFill>
                  <a:schemeClr val="tx1"/>
                </a:solidFill>
                <a:latin typeface="Arial Narrow" panose="020B0506020202030204" pitchFamily="34" charset="0"/>
                <a:ea typeface="微软雅黑" panose="020B0503020204020204" pitchFamily="34" charset="-122"/>
              </a:defRPr>
            </a:lvl4pPr>
            <a:lvl5pPr marL="2057400" indent="-228600">
              <a:defRPr>
                <a:solidFill>
                  <a:schemeClr val="tx1"/>
                </a:solidFill>
                <a:latin typeface="Arial Narrow" panose="020B05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9pPr>
          </a:lstStyle>
          <a:p>
            <a:fld id="{B1633DB5-41D3-48FD-A1D0-1E69AE2211E9}" type="slidenum">
              <a:rPr lang="zh-CN" altLang="en-US">
                <a:latin typeface="Calibri" panose="020F0502020204030204" pitchFamily="34" charset="0"/>
                <a:ea typeface="宋体" panose="02010600030101010101" pitchFamily="2" charset="-122"/>
              </a:rPr>
              <a:t>11</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r>
              <a:rPr lang="zh-CN" altLang="en-US"/>
              <a:t>模板来自于 </a:t>
            </a:r>
            <a:r>
              <a:rPr lang="en-US" altLang="zh-CN"/>
              <a:t>http://meihua.docer.com/</a:t>
            </a:r>
            <a:endParaRPr lang="zh-CN" altLang="en-US"/>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506020202030204" pitchFamily="34" charset="0"/>
                <a:ea typeface="微软雅黑" panose="020B0503020204020204" pitchFamily="34" charset="-122"/>
              </a:defRPr>
            </a:lvl1pPr>
            <a:lvl2pPr marL="742950" indent="-285750">
              <a:defRPr>
                <a:solidFill>
                  <a:schemeClr val="tx1"/>
                </a:solidFill>
                <a:latin typeface="Arial Narrow" panose="020B0506020202030204" pitchFamily="34" charset="0"/>
                <a:ea typeface="微软雅黑" panose="020B0503020204020204" pitchFamily="34" charset="-122"/>
              </a:defRPr>
            </a:lvl2pPr>
            <a:lvl3pPr marL="1143000" indent="-228600">
              <a:defRPr>
                <a:solidFill>
                  <a:schemeClr val="tx1"/>
                </a:solidFill>
                <a:latin typeface="Arial Narrow" panose="020B0506020202030204" pitchFamily="34" charset="0"/>
                <a:ea typeface="微软雅黑" panose="020B0503020204020204" pitchFamily="34" charset="-122"/>
              </a:defRPr>
            </a:lvl3pPr>
            <a:lvl4pPr marL="1600200" indent="-228600">
              <a:defRPr>
                <a:solidFill>
                  <a:schemeClr val="tx1"/>
                </a:solidFill>
                <a:latin typeface="Arial Narrow" panose="020B0506020202030204" pitchFamily="34" charset="0"/>
                <a:ea typeface="微软雅黑" panose="020B0503020204020204" pitchFamily="34" charset="-122"/>
              </a:defRPr>
            </a:lvl4pPr>
            <a:lvl5pPr marL="2057400" indent="-228600">
              <a:defRPr>
                <a:solidFill>
                  <a:schemeClr val="tx1"/>
                </a:solidFill>
                <a:latin typeface="Arial Narrow" panose="020B05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9pPr>
          </a:lstStyle>
          <a:p>
            <a:fld id="{B1633DB5-41D3-48FD-A1D0-1E69AE2211E9}" type="slidenum">
              <a:rPr lang="zh-CN" altLang="en-US">
                <a:latin typeface="Calibri" panose="020F0502020204030204" pitchFamily="34" charset="0"/>
                <a:ea typeface="宋体" panose="02010600030101010101" pitchFamily="2" charset="-122"/>
              </a:rPr>
              <a:t>18</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r>
              <a:rPr lang="zh-CN" altLang="en-US"/>
              <a:t>模板来自于 </a:t>
            </a:r>
            <a:r>
              <a:rPr lang="en-US" altLang="zh-CN"/>
              <a:t>http://meihua.docer.com/</a:t>
            </a:r>
            <a:endParaRPr lang="zh-CN" altLang="en-US"/>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506020202030204" pitchFamily="34" charset="0"/>
                <a:ea typeface="微软雅黑" panose="020B0503020204020204" pitchFamily="34" charset="-122"/>
              </a:defRPr>
            </a:lvl1pPr>
            <a:lvl2pPr marL="742950" indent="-285750">
              <a:defRPr>
                <a:solidFill>
                  <a:schemeClr val="tx1"/>
                </a:solidFill>
                <a:latin typeface="Arial Narrow" panose="020B0506020202030204" pitchFamily="34" charset="0"/>
                <a:ea typeface="微软雅黑" panose="020B0503020204020204" pitchFamily="34" charset="-122"/>
              </a:defRPr>
            </a:lvl2pPr>
            <a:lvl3pPr marL="1143000" indent="-228600">
              <a:defRPr>
                <a:solidFill>
                  <a:schemeClr val="tx1"/>
                </a:solidFill>
                <a:latin typeface="Arial Narrow" panose="020B0506020202030204" pitchFamily="34" charset="0"/>
                <a:ea typeface="微软雅黑" panose="020B0503020204020204" pitchFamily="34" charset="-122"/>
              </a:defRPr>
            </a:lvl3pPr>
            <a:lvl4pPr marL="1600200" indent="-228600">
              <a:defRPr>
                <a:solidFill>
                  <a:schemeClr val="tx1"/>
                </a:solidFill>
                <a:latin typeface="Arial Narrow" panose="020B0506020202030204" pitchFamily="34" charset="0"/>
                <a:ea typeface="微软雅黑" panose="020B0503020204020204" pitchFamily="34" charset="-122"/>
              </a:defRPr>
            </a:lvl4pPr>
            <a:lvl5pPr marL="2057400" indent="-228600">
              <a:defRPr>
                <a:solidFill>
                  <a:schemeClr val="tx1"/>
                </a:solidFill>
                <a:latin typeface="Arial Narrow" panose="020B05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9pPr>
          </a:lstStyle>
          <a:p>
            <a:fld id="{B1633DB5-41D3-48FD-A1D0-1E69AE2211E9}" type="slidenum">
              <a:rPr lang="zh-CN" altLang="en-US">
                <a:latin typeface="Calibri" panose="020F0502020204030204" pitchFamily="34" charset="0"/>
                <a:ea typeface="宋体" panose="02010600030101010101" pitchFamily="2" charset="-122"/>
              </a:rPr>
              <a:t>25</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B0157A-E3B5-4791-A942-D5664616A436}" type="slidenum">
              <a:rPr lang="zh-CN" altLang="en-US" smtClean="0"/>
              <a:t>28</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r>
              <a:rPr lang="zh-CN" altLang="en-US"/>
              <a:t>模板来自于 </a:t>
            </a:r>
            <a:r>
              <a:rPr lang="en-US" altLang="zh-CN"/>
              <a:t>http://meihua.docer.com/</a:t>
            </a:r>
            <a:endParaRPr lang="zh-CN" altLang="en-US"/>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506020202030204" pitchFamily="34" charset="0"/>
                <a:ea typeface="微软雅黑" panose="020B0503020204020204" pitchFamily="34" charset="-122"/>
              </a:defRPr>
            </a:lvl1pPr>
            <a:lvl2pPr marL="742950" indent="-285750">
              <a:defRPr>
                <a:solidFill>
                  <a:schemeClr val="tx1"/>
                </a:solidFill>
                <a:latin typeface="Arial Narrow" panose="020B0506020202030204" pitchFamily="34" charset="0"/>
                <a:ea typeface="微软雅黑" panose="020B0503020204020204" pitchFamily="34" charset="-122"/>
              </a:defRPr>
            </a:lvl2pPr>
            <a:lvl3pPr marL="1143000" indent="-228600">
              <a:defRPr>
                <a:solidFill>
                  <a:schemeClr val="tx1"/>
                </a:solidFill>
                <a:latin typeface="Arial Narrow" panose="020B0506020202030204" pitchFamily="34" charset="0"/>
                <a:ea typeface="微软雅黑" panose="020B0503020204020204" pitchFamily="34" charset="-122"/>
              </a:defRPr>
            </a:lvl3pPr>
            <a:lvl4pPr marL="1600200" indent="-228600">
              <a:defRPr>
                <a:solidFill>
                  <a:schemeClr val="tx1"/>
                </a:solidFill>
                <a:latin typeface="Arial Narrow" panose="020B0506020202030204" pitchFamily="34" charset="0"/>
                <a:ea typeface="微软雅黑" panose="020B0503020204020204" pitchFamily="34" charset="-122"/>
              </a:defRPr>
            </a:lvl4pPr>
            <a:lvl5pPr marL="2057400" indent="-228600">
              <a:defRPr>
                <a:solidFill>
                  <a:schemeClr val="tx1"/>
                </a:solidFill>
                <a:latin typeface="Arial Narrow" panose="020B05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506020202030204" pitchFamily="34" charset="0"/>
                <a:ea typeface="微软雅黑" panose="020B0503020204020204" pitchFamily="34" charset="-122"/>
              </a:defRPr>
            </a:lvl9pPr>
          </a:lstStyle>
          <a:p>
            <a:fld id="{B1633DB5-41D3-48FD-A1D0-1E69AE2211E9}" type="slidenum">
              <a:rPr lang="zh-CN" altLang="en-US">
                <a:latin typeface="Calibri" panose="020F0502020204030204" pitchFamily="34" charset="0"/>
                <a:ea typeface="宋体" panose="02010600030101010101" pitchFamily="2" charset="-122"/>
              </a:rPr>
              <a:t>3</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亚马逊等公司，通过将购买和浏览行为的宏观模式进行统计关联，可以大大提高零售体验</a:t>
            </a:r>
            <a:endParaRPr lang="zh-CN" altLang="en-US" dirty="0"/>
          </a:p>
        </p:txBody>
      </p:sp>
      <p:sp>
        <p:nvSpPr>
          <p:cNvPr id="4" name="灯片编号占位符 3"/>
          <p:cNvSpPr>
            <a:spLocks noGrp="1"/>
          </p:cNvSpPr>
          <p:nvPr>
            <p:ph type="sldNum" sz="quarter" idx="10"/>
          </p:nvPr>
        </p:nvSpPr>
        <p:spPr/>
        <p:txBody>
          <a:bodyPr/>
          <a:lstStyle/>
          <a:p>
            <a:fld id="{1EB0157A-E3B5-4791-A942-D5664616A436}"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B0157A-E3B5-4791-A942-D5664616A436}"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01</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338828"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问题的提出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02</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734770" cy="369332"/>
          </a:xfrm>
          <a:prstGeom prst="rect">
            <a:avLst/>
          </a:prstGeom>
          <a:noFill/>
        </p:spPr>
        <p:txBody>
          <a:bodyPr wrap="none" rtlCol="0">
            <a:spAutoFit/>
          </a:bodyPr>
          <a:lstStyle/>
          <a:p>
            <a:r>
              <a:rPr lang="en-US" altLang="zh-CN" dirty="0">
                <a:solidFill>
                  <a:schemeClr val="bg1"/>
                </a:solidFill>
                <a:latin typeface="方正黑体简体" panose="03000509000000000000" pitchFamily="65" charset="-122"/>
                <a:ea typeface="方正黑体简体" panose="03000509000000000000" pitchFamily="65" charset="-122"/>
              </a:rPr>
              <a:t>POI</a:t>
            </a:r>
            <a:r>
              <a:rPr lang="zh-CN" altLang="en-US" dirty="0">
                <a:solidFill>
                  <a:schemeClr val="bg1"/>
                </a:solidFill>
                <a:latin typeface="方正黑体简体" panose="03000509000000000000" pitchFamily="65" charset="-122"/>
                <a:ea typeface="方正黑体简体" panose="03000509000000000000" pitchFamily="65" charset="-122"/>
              </a:rPr>
              <a:t>推荐的特点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03</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800493"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传统的推荐算法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3" name="矩形 2"/>
          <p:cNvSpPr/>
          <p:nvPr userDrawn="1"/>
        </p:nvSpPr>
        <p:spPr>
          <a:xfrm>
            <a:off x="0" y="560172"/>
            <a:ext cx="9144000" cy="36004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483518"/>
            <a:ext cx="1214627" cy="504056"/>
          </a:xfrm>
          <a:custGeom>
            <a:avLst/>
            <a:gdLst/>
            <a:ahLst/>
            <a:cxnLst/>
            <a:rect l="l" t="t" r="r" b="b"/>
            <a:pathLst>
              <a:path w="1214627" h="504056">
                <a:moveTo>
                  <a:pt x="0" y="0"/>
                </a:moveTo>
                <a:lnTo>
                  <a:pt x="1043608" y="0"/>
                </a:lnTo>
                <a:lnTo>
                  <a:pt x="1043608" y="81009"/>
                </a:lnTo>
                <a:cubicBezTo>
                  <a:pt x="1138059" y="81009"/>
                  <a:pt x="1214627" y="157577"/>
                  <a:pt x="1214627" y="252028"/>
                </a:cubicBezTo>
                <a:cubicBezTo>
                  <a:pt x="1214627" y="346479"/>
                  <a:pt x="1138059" y="423047"/>
                  <a:pt x="1043608" y="423047"/>
                </a:cubicBezTo>
                <a:lnTo>
                  <a:pt x="1043608" y="504056"/>
                </a:lnTo>
                <a:lnTo>
                  <a:pt x="0" y="504056"/>
                </a:lnTo>
                <a:close/>
              </a:path>
            </a:pathLst>
          </a:cu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ysClr val="windowText" lastClr="000000"/>
                </a:solidFill>
                <a:latin typeface="方正综艺简体" panose="03000509000000000000" pitchFamily="65" charset="-122"/>
                <a:ea typeface="方正综艺简体" panose="03000509000000000000" pitchFamily="65" charset="-122"/>
              </a:rPr>
              <a:t>04</a:t>
            </a:r>
            <a:endParaRPr lang="zh-CN" altLang="en-US" sz="2800" dirty="0">
              <a:solidFill>
                <a:sysClr val="windowText" lastClr="000000"/>
              </a:solidFill>
              <a:latin typeface="方正综艺简体" panose="03000509000000000000" pitchFamily="65" charset="-122"/>
              <a:ea typeface="方正综艺简体" panose="03000509000000000000" pitchFamily="65" charset="-122"/>
            </a:endParaRPr>
          </a:p>
        </p:txBody>
      </p:sp>
      <p:sp>
        <p:nvSpPr>
          <p:cNvPr id="5" name="TextBox 4"/>
          <p:cNvSpPr txBox="1"/>
          <p:nvPr userDrawn="1"/>
        </p:nvSpPr>
        <p:spPr>
          <a:xfrm>
            <a:off x="1301730" y="555526"/>
            <a:ext cx="1800493"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论文的处理思路</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0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250"/>
                                        <p:tgtEl>
                                          <p:spTgt spid="3"/>
                                        </p:tgtEl>
                                      </p:cBhvr>
                                    </p:animEffect>
                                  </p:childTnLst>
                                </p:cTn>
                              </p:par>
                              <p:par>
                                <p:cTn id="12" presetID="14" presetClass="entr" presetSubtype="10" fill="hold" grpId="0" nodeType="withEffect">
                                  <p:stCondLst>
                                    <p:cond delay="90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5" grpId="0"/>
    </p:bld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3" name="图片 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auto">
          <a:xfrm flipH="1">
            <a:off x="-3036" y="0"/>
            <a:ext cx="9144000" cy="51435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mp3"/><Relationship Id="rId7" Type="http://schemas.openxmlformats.org/officeDocument/2006/relationships/image" Target="../media/image2.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p3"/></Relationships>
</file>

<file path=ppt/slides/_rels/slide10.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tags" Target="../tags/tag14.xml"/></Relationships>
</file>

<file path=ppt/slides/_rels/slide11.xml.rels><?xml version="1.0" encoding="UTF-8" standalone="yes"?>
<Relationships xmlns="http://schemas.openxmlformats.org/package/2006/relationships"><Relationship Id="rId8" Type="http://schemas.openxmlformats.org/officeDocument/2006/relationships/tags" Target="../tags/tag22.xml"/><Relationship Id="rId3" Type="http://schemas.openxmlformats.org/officeDocument/2006/relationships/tags" Target="../tags/tag17.xml"/><Relationship Id="rId7" Type="http://schemas.openxmlformats.org/officeDocument/2006/relationships/tags" Target="../tags/tag21.xml"/><Relationship Id="rId12" Type="http://schemas.openxmlformats.org/officeDocument/2006/relationships/notesSlide" Target="../notesSlides/notesSlide11.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tags" Target="../tags/tag20.xml"/><Relationship Id="rId11" Type="http://schemas.openxmlformats.org/officeDocument/2006/relationships/slideLayout" Target="../slideLayouts/slideLayout1.xml"/><Relationship Id="rId5" Type="http://schemas.openxmlformats.org/officeDocument/2006/relationships/tags" Target="../tags/tag19.xml"/><Relationship Id="rId10" Type="http://schemas.openxmlformats.org/officeDocument/2006/relationships/tags" Target="../tags/tag24.xml"/><Relationship Id="rId4" Type="http://schemas.openxmlformats.org/officeDocument/2006/relationships/tags" Target="../tags/tag18.xml"/><Relationship Id="rId9" Type="http://schemas.openxmlformats.org/officeDocument/2006/relationships/tags" Target="../tags/tag23.xml"/></Relationships>
</file>

<file path=ppt/slides/_rels/slide12.xml.rels><?xml version="1.0" encoding="UTF-8" standalone="yes"?>
<Relationships xmlns="http://schemas.openxmlformats.org/package/2006/relationships"><Relationship Id="rId8" Type="http://schemas.openxmlformats.org/officeDocument/2006/relationships/tags" Target="../tags/tag32.xml"/><Relationship Id="rId3" Type="http://schemas.openxmlformats.org/officeDocument/2006/relationships/tags" Target="../tags/tag27.xml"/><Relationship Id="rId7" Type="http://schemas.openxmlformats.org/officeDocument/2006/relationships/tags" Target="../tags/tag31.xm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tags" Target="../tags/tag30.xml"/><Relationship Id="rId11" Type="http://schemas.openxmlformats.org/officeDocument/2006/relationships/notesSlide" Target="../notesSlides/notesSlide12.xml"/><Relationship Id="rId5" Type="http://schemas.openxmlformats.org/officeDocument/2006/relationships/tags" Target="../tags/tag29.xml"/><Relationship Id="rId10" Type="http://schemas.openxmlformats.org/officeDocument/2006/relationships/slideLayout" Target="../slideLayouts/slideLayout3.xml"/><Relationship Id="rId4" Type="http://schemas.openxmlformats.org/officeDocument/2006/relationships/tags" Target="../tags/tag28.xml"/><Relationship Id="rId9" Type="http://schemas.openxmlformats.org/officeDocument/2006/relationships/tags" Target="../tags/tag33.xml"/></Relationships>
</file>

<file path=ppt/slides/_rels/slide13.xml.rels><?xml version="1.0" encoding="UTF-8" standalone="yes"?>
<Relationships xmlns="http://schemas.openxmlformats.org/package/2006/relationships"><Relationship Id="rId8" Type="http://schemas.openxmlformats.org/officeDocument/2006/relationships/tags" Target="../tags/tag41.xml"/><Relationship Id="rId3" Type="http://schemas.openxmlformats.org/officeDocument/2006/relationships/tags" Target="../tags/tag36.xml"/><Relationship Id="rId7" Type="http://schemas.openxmlformats.org/officeDocument/2006/relationships/tags" Target="../tags/tag40.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tags" Target="../tags/tag39.xml"/><Relationship Id="rId5" Type="http://schemas.openxmlformats.org/officeDocument/2006/relationships/tags" Target="../tags/tag38.xml"/><Relationship Id="rId10" Type="http://schemas.openxmlformats.org/officeDocument/2006/relationships/notesSlide" Target="../notesSlides/notesSlide13.xml"/><Relationship Id="rId4" Type="http://schemas.openxmlformats.org/officeDocument/2006/relationships/tags" Target="../tags/tag37.xml"/><Relationship Id="rId9"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notesSlide" Target="../notesSlides/notesSlide14.xml"/><Relationship Id="rId5" Type="http://schemas.openxmlformats.org/officeDocument/2006/relationships/slideLayout" Target="../slideLayouts/slideLayout3.xml"/><Relationship Id="rId4" Type="http://schemas.openxmlformats.org/officeDocument/2006/relationships/tags" Target="../tags/tag4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8" Type="http://schemas.openxmlformats.org/officeDocument/2006/relationships/tags" Target="../tags/tag53.xml"/><Relationship Id="rId13" Type="http://schemas.openxmlformats.org/officeDocument/2006/relationships/slideLayout" Target="../slideLayouts/slideLayout3.xml"/><Relationship Id="rId3" Type="http://schemas.openxmlformats.org/officeDocument/2006/relationships/tags" Target="../tags/tag48.xml"/><Relationship Id="rId7" Type="http://schemas.openxmlformats.org/officeDocument/2006/relationships/tags" Target="../tags/tag52.xml"/><Relationship Id="rId12" Type="http://schemas.openxmlformats.org/officeDocument/2006/relationships/tags" Target="../tags/tag57.xml"/><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tags" Target="../tags/tag51.xml"/><Relationship Id="rId11" Type="http://schemas.openxmlformats.org/officeDocument/2006/relationships/tags" Target="../tags/tag56.xml"/><Relationship Id="rId5" Type="http://schemas.openxmlformats.org/officeDocument/2006/relationships/tags" Target="../tags/tag50.xml"/><Relationship Id="rId10" Type="http://schemas.openxmlformats.org/officeDocument/2006/relationships/tags" Target="../tags/tag55.xml"/><Relationship Id="rId4" Type="http://schemas.openxmlformats.org/officeDocument/2006/relationships/tags" Target="../tags/tag49.xml"/><Relationship Id="rId9" Type="http://schemas.openxmlformats.org/officeDocument/2006/relationships/tags" Target="../tags/tag54.xml"/><Relationship Id="rId1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tags" Target="../tags/tag65.xml"/><Relationship Id="rId3" Type="http://schemas.openxmlformats.org/officeDocument/2006/relationships/tags" Target="../tags/tag60.xml"/><Relationship Id="rId7" Type="http://schemas.openxmlformats.org/officeDocument/2006/relationships/tags" Target="../tags/tag64.xml"/><Relationship Id="rId12" Type="http://schemas.openxmlformats.org/officeDocument/2006/relationships/notesSlide" Target="../notesSlides/notesSlide17.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tags" Target="../tags/tag63.xml"/><Relationship Id="rId11" Type="http://schemas.openxmlformats.org/officeDocument/2006/relationships/slideLayout" Target="../slideLayouts/slideLayout3.xml"/><Relationship Id="rId5" Type="http://schemas.openxmlformats.org/officeDocument/2006/relationships/tags" Target="../tags/tag62.xml"/><Relationship Id="rId10" Type="http://schemas.openxmlformats.org/officeDocument/2006/relationships/tags" Target="../tags/tag67.xml"/><Relationship Id="rId4" Type="http://schemas.openxmlformats.org/officeDocument/2006/relationships/tags" Target="../tags/tag61.xml"/><Relationship Id="rId9" Type="http://schemas.openxmlformats.org/officeDocument/2006/relationships/tags" Target="../tags/tag66.xml"/></Relationships>
</file>

<file path=ppt/slides/_rels/slide18.xml.rels><?xml version="1.0" encoding="UTF-8" standalone="yes"?>
<Relationships xmlns="http://schemas.openxmlformats.org/package/2006/relationships"><Relationship Id="rId8" Type="http://schemas.openxmlformats.org/officeDocument/2006/relationships/tags" Target="../tags/tag75.xml"/><Relationship Id="rId3" Type="http://schemas.openxmlformats.org/officeDocument/2006/relationships/tags" Target="../tags/tag70.xml"/><Relationship Id="rId7" Type="http://schemas.openxmlformats.org/officeDocument/2006/relationships/tags" Target="../tags/tag74.xml"/><Relationship Id="rId12" Type="http://schemas.openxmlformats.org/officeDocument/2006/relationships/notesSlide" Target="../notesSlides/notesSlide18.xml"/><Relationship Id="rId2" Type="http://schemas.openxmlformats.org/officeDocument/2006/relationships/tags" Target="../tags/tag69.xml"/><Relationship Id="rId1" Type="http://schemas.openxmlformats.org/officeDocument/2006/relationships/tags" Target="../tags/tag68.xml"/><Relationship Id="rId6" Type="http://schemas.openxmlformats.org/officeDocument/2006/relationships/tags" Target="../tags/tag73.xml"/><Relationship Id="rId11" Type="http://schemas.openxmlformats.org/officeDocument/2006/relationships/slideLayout" Target="../slideLayouts/slideLayout1.xml"/><Relationship Id="rId5" Type="http://schemas.openxmlformats.org/officeDocument/2006/relationships/tags" Target="../tags/tag72.xml"/><Relationship Id="rId10" Type="http://schemas.openxmlformats.org/officeDocument/2006/relationships/tags" Target="../tags/tag77.xml"/><Relationship Id="rId4" Type="http://schemas.openxmlformats.org/officeDocument/2006/relationships/tags" Target="../tags/tag71.xml"/><Relationship Id="rId9" Type="http://schemas.openxmlformats.org/officeDocument/2006/relationships/tags" Target="../tags/tag76.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tags" Target="../tags/tag7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8" Type="http://schemas.openxmlformats.org/officeDocument/2006/relationships/tags" Target="../tags/tag86.xml"/><Relationship Id="rId3" Type="http://schemas.openxmlformats.org/officeDocument/2006/relationships/tags" Target="../tags/tag81.xml"/><Relationship Id="rId7" Type="http://schemas.openxmlformats.org/officeDocument/2006/relationships/tags" Target="../tags/tag85.xml"/><Relationship Id="rId12" Type="http://schemas.openxmlformats.org/officeDocument/2006/relationships/notesSlide" Target="../notesSlides/notesSlide25.xml"/><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tags" Target="../tags/tag84.xml"/><Relationship Id="rId11" Type="http://schemas.openxmlformats.org/officeDocument/2006/relationships/slideLayout" Target="../slideLayouts/slideLayout1.xml"/><Relationship Id="rId5" Type="http://schemas.openxmlformats.org/officeDocument/2006/relationships/tags" Target="../tags/tag83.xml"/><Relationship Id="rId10" Type="http://schemas.openxmlformats.org/officeDocument/2006/relationships/tags" Target="../tags/tag88.xml"/><Relationship Id="rId4" Type="http://schemas.openxmlformats.org/officeDocument/2006/relationships/tags" Target="../tags/tag82.xml"/><Relationship Id="rId9" Type="http://schemas.openxmlformats.org/officeDocument/2006/relationships/tags" Target="../tags/tag8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notesSlide" Target="../notesSlides/notesSlide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slideLayout" Target="../slideLayouts/slideLayout1.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0.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2908" y="0"/>
            <a:ext cx="9156908" cy="5134715"/>
          </a:xfrm>
          <a:prstGeom prst="rect">
            <a:avLst/>
          </a:prstGeom>
        </p:spPr>
      </p:pic>
      <p:pic>
        <p:nvPicPr>
          <p:cNvPr id="3" name="preview.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252520" y="0"/>
            <a:ext cx="609600" cy="609600"/>
          </a:xfrm>
          <a:prstGeom prst="rect">
            <a:avLst/>
          </a:prstGeom>
        </p:spPr>
      </p:pic>
      <p:sp>
        <p:nvSpPr>
          <p:cNvPr id="5" name="TextBox 4"/>
          <p:cNvSpPr txBox="1"/>
          <p:nvPr/>
        </p:nvSpPr>
        <p:spPr>
          <a:xfrm>
            <a:off x="-5520702" y="255657"/>
            <a:ext cx="5314275" cy="707886"/>
          </a:xfrm>
          <a:prstGeom prst="rect">
            <a:avLst/>
          </a:prstGeom>
          <a:noFill/>
        </p:spPr>
        <p:txBody>
          <a:bodyPr wrap="none" rtlCol="0">
            <a:spAutoFit/>
          </a:bodyPr>
          <a:lstStyle/>
          <a:p>
            <a:r>
              <a:rPr lang="zh-CN" altLang="en-US" sz="4000" dirty="0">
                <a:solidFill>
                  <a:schemeClr val="accent1"/>
                </a:solidFill>
                <a:latin typeface="方正正大黑简体" panose="02000000000000000000" pitchFamily="2" charset="-122"/>
                <a:ea typeface="方正正大黑简体" panose="02000000000000000000" pitchFamily="2" charset="-122"/>
              </a:rPr>
              <a:t>一、输入你的文字内容</a:t>
            </a:r>
          </a:p>
        </p:txBody>
      </p:sp>
      <p:sp>
        <p:nvSpPr>
          <p:cNvPr id="6" name="TextBox 5"/>
          <p:cNvSpPr txBox="1"/>
          <p:nvPr/>
        </p:nvSpPr>
        <p:spPr>
          <a:xfrm>
            <a:off x="-5500536" y="963543"/>
            <a:ext cx="5314275" cy="707886"/>
          </a:xfrm>
          <a:prstGeom prst="rect">
            <a:avLst/>
          </a:prstGeom>
          <a:noFill/>
        </p:spPr>
        <p:txBody>
          <a:bodyPr wrap="none" rtlCol="0">
            <a:spAutoFit/>
          </a:bodyPr>
          <a:lstStyle/>
          <a:p>
            <a:r>
              <a:rPr lang="zh-CN" altLang="en-US" sz="4000" dirty="0">
                <a:solidFill>
                  <a:schemeClr val="accent1"/>
                </a:solidFill>
                <a:latin typeface="方正正大黑简体" panose="02000000000000000000" pitchFamily="2" charset="-122"/>
                <a:ea typeface="方正正大黑简体" panose="02000000000000000000" pitchFamily="2" charset="-122"/>
              </a:rPr>
              <a:t>二、输入你的文字内容</a:t>
            </a:r>
          </a:p>
        </p:txBody>
      </p:sp>
      <p:sp>
        <p:nvSpPr>
          <p:cNvPr id="7" name="TextBox 6"/>
          <p:cNvSpPr txBox="1"/>
          <p:nvPr/>
        </p:nvSpPr>
        <p:spPr>
          <a:xfrm>
            <a:off x="-5536404" y="1791856"/>
            <a:ext cx="5314275" cy="707886"/>
          </a:xfrm>
          <a:prstGeom prst="rect">
            <a:avLst/>
          </a:prstGeom>
          <a:noFill/>
        </p:spPr>
        <p:txBody>
          <a:bodyPr wrap="none" rtlCol="0">
            <a:spAutoFit/>
          </a:bodyPr>
          <a:lstStyle/>
          <a:p>
            <a:r>
              <a:rPr lang="zh-CN" altLang="en-US" sz="4000" dirty="0">
                <a:solidFill>
                  <a:schemeClr val="accent1"/>
                </a:solidFill>
                <a:latin typeface="方正正大黑简体" panose="02000000000000000000" pitchFamily="2" charset="-122"/>
                <a:ea typeface="方正正大黑简体" panose="02000000000000000000" pitchFamily="2" charset="-122"/>
              </a:rPr>
              <a:t>三、输入你的文字内容</a:t>
            </a:r>
          </a:p>
        </p:txBody>
      </p:sp>
      <p:grpSp>
        <p:nvGrpSpPr>
          <p:cNvPr id="12" name="组合 11"/>
          <p:cNvGrpSpPr/>
          <p:nvPr/>
        </p:nvGrpSpPr>
        <p:grpSpPr>
          <a:xfrm>
            <a:off x="1242933" y="1131590"/>
            <a:ext cx="6658135" cy="2883138"/>
            <a:chOff x="1242933" y="1131590"/>
            <a:chExt cx="6658135" cy="2883138"/>
          </a:xfrm>
        </p:grpSpPr>
        <p:sp>
          <p:nvSpPr>
            <p:cNvPr id="8" name="TextBox 7"/>
            <p:cNvSpPr txBox="1"/>
            <p:nvPr/>
          </p:nvSpPr>
          <p:spPr>
            <a:xfrm>
              <a:off x="1475656" y="2571750"/>
              <a:ext cx="6425412" cy="830997"/>
            </a:xfrm>
            <a:prstGeom prst="rect">
              <a:avLst/>
            </a:prstGeom>
            <a:noFill/>
          </p:spPr>
          <p:txBody>
            <a:bodyPr wrap="square" rtlCol="0">
              <a:spAutoFit/>
            </a:bodyPr>
            <a:lstStyle/>
            <a:p>
              <a:pPr lvl="1" algn="l"/>
              <a:r>
                <a:rPr lang="zh-CN" altLang="en-US" sz="4800" dirty="0">
                  <a:solidFill>
                    <a:schemeClr val="bg1"/>
                  </a:solidFill>
                  <a:effectLst/>
                  <a:latin typeface="方正粗倩简体" panose="03000509000000000000" pitchFamily="65" charset="-122"/>
                  <a:ea typeface="方正粗倩简体" panose="03000509000000000000" pitchFamily="65" charset="-122"/>
                </a:rPr>
                <a:t>全息高科技</a:t>
              </a:r>
              <a:r>
                <a:rPr lang="en-US" altLang="zh-CN" sz="4800" dirty="0">
                  <a:solidFill>
                    <a:schemeClr val="bg1"/>
                  </a:solidFill>
                  <a:effectLst/>
                  <a:latin typeface="方正粗倩简体" panose="03000509000000000000" pitchFamily="65" charset="-122"/>
                  <a:ea typeface="方正粗倩简体" panose="03000509000000000000" pitchFamily="65" charset="-122"/>
                </a:rPr>
                <a:t>PPT</a:t>
              </a:r>
              <a:r>
                <a:rPr lang="zh-CN" altLang="en-US" sz="4800" dirty="0">
                  <a:solidFill>
                    <a:schemeClr val="bg1"/>
                  </a:solidFill>
                  <a:effectLst/>
                  <a:latin typeface="方正粗倩简体" panose="03000509000000000000" pitchFamily="65" charset="-122"/>
                  <a:ea typeface="方正粗倩简体" panose="03000509000000000000" pitchFamily="65" charset="-122"/>
                </a:rPr>
                <a:t>模板</a:t>
              </a:r>
            </a:p>
          </p:txBody>
        </p:sp>
        <p:sp>
          <p:nvSpPr>
            <p:cNvPr id="9" name="TextBox 8"/>
            <p:cNvSpPr txBox="1"/>
            <p:nvPr/>
          </p:nvSpPr>
          <p:spPr>
            <a:xfrm>
              <a:off x="2771800" y="3648968"/>
              <a:ext cx="3853180" cy="365760"/>
            </a:xfrm>
            <a:prstGeom prst="rect">
              <a:avLst/>
            </a:prstGeom>
            <a:noFill/>
          </p:spPr>
          <p:txBody>
            <a:bodyPr wrap="none" rtlCol="0">
              <a:spAutoFit/>
            </a:bodyPr>
            <a:lstStyle/>
            <a:p>
              <a:pPr algn="l"/>
              <a:r>
                <a:rPr lang="zh-CN" altLang="en-US" b="0" cap="none" spc="0" dirty="0">
                  <a:ln>
                    <a:noFill/>
                  </a:ln>
                  <a:solidFill>
                    <a:schemeClr val="bg1"/>
                  </a:solidFill>
                  <a:effectLst/>
                  <a:latin typeface="方正大黑简体" panose="02010601030101010101" pitchFamily="65" charset="-122"/>
                  <a:ea typeface="方正大黑简体" panose="02010601030101010101" pitchFamily="65" charset="-122"/>
                </a:rPr>
                <a:t>汇报人：</a:t>
              </a:r>
              <a:r>
                <a:rPr lang="en-US" altLang="zh-CN" b="0" cap="none" spc="0" dirty="0">
                  <a:ln>
                    <a:noFill/>
                  </a:ln>
                  <a:solidFill>
                    <a:schemeClr val="bg1"/>
                  </a:solidFill>
                  <a:effectLst/>
                  <a:latin typeface="方正大黑简体" panose="02010601030101010101" pitchFamily="65" charset="-122"/>
                  <a:ea typeface="方正大黑简体" panose="02010601030101010101" pitchFamily="65" charset="-122"/>
                </a:rPr>
                <a:t>情缘素材</a:t>
              </a:r>
              <a:r>
                <a:rPr lang="zh-CN" altLang="en-US" b="0" cap="none" spc="0" dirty="0">
                  <a:ln>
                    <a:noFill/>
                  </a:ln>
                  <a:solidFill>
                    <a:schemeClr val="bg1"/>
                  </a:solidFill>
                  <a:effectLst/>
                  <a:latin typeface="方正大黑简体" panose="02010601030101010101" pitchFamily="65" charset="-122"/>
                  <a:ea typeface="方正大黑简体" panose="02010601030101010101" pitchFamily="65" charset="-122"/>
                </a:rPr>
                <a:t>   汇报日期：</a:t>
              </a:r>
              <a:r>
                <a:rPr lang="en-US" altLang="zh-CN" b="0" cap="none" spc="0" dirty="0">
                  <a:ln>
                    <a:noFill/>
                  </a:ln>
                  <a:solidFill>
                    <a:schemeClr val="bg1"/>
                  </a:solidFill>
                  <a:effectLst/>
                  <a:latin typeface="方正大黑简体" panose="02010601030101010101" pitchFamily="65" charset="-122"/>
                  <a:ea typeface="方正大黑简体" panose="02010601030101010101" pitchFamily="65" charset="-122"/>
                </a:rPr>
                <a:t>2017</a:t>
              </a:r>
              <a:endParaRPr lang="zh-CN" altLang="en-US" b="0" cap="none" spc="0" dirty="0">
                <a:ln>
                  <a:noFill/>
                </a:ln>
                <a:solidFill>
                  <a:schemeClr val="bg1"/>
                </a:solidFill>
                <a:effectLst/>
                <a:latin typeface="方正大黑简体" panose="02010601030101010101" pitchFamily="65" charset="-122"/>
                <a:ea typeface="方正大黑简体" panose="02010601030101010101" pitchFamily="65" charset="-122"/>
              </a:endParaRPr>
            </a:p>
          </p:txBody>
        </p:sp>
        <p:cxnSp>
          <p:nvCxnSpPr>
            <p:cNvPr id="10" name="直接连接符 9"/>
            <p:cNvCxnSpPr/>
            <p:nvPr/>
          </p:nvCxnSpPr>
          <p:spPr>
            <a:xfrm>
              <a:off x="1242933" y="3417262"/>
              <a:ext cx="665813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226119" y="1131590"/>
              <a:ext cx="2418080" cy="1432560"/>
            </a:xfrm>
            <a:prstGeom prst="rect">
              <a:avLst/>
            </a:prstGeom>
            <a:noFill/>
          </p:spPr>
          <p:txBody>
            <a:bodyPr wrap="none" rtlCol="0">
              <a:spAutoFit/>
            </a:bodyPr>
            <a:lstStyle/>
            <a:p>
              <a:r>
                <a:rPr lang="en-US" altLang="zh-CN" sz="8800" dirty="0">
                  <a:solidFill>
                    <a:schemeClr val="bg1"/>
                  </a:solidFill>
                  <a:latin typeface="方正大黑简体" panose="02010601030101010101" pitchFamily="65" charset="-122"/>
                  <a:ea typeface="方正大黑简体" panose="02010601030101010101" pitchFamily="65" charset="-122"/>
                </a:rPr>
                <a:t>2017</a:t>
              </a:r>
              <a:endParaRPr lang="zh-CN" altLang="en-US" sz="8800" dirty="0">
                <a:solidFill>
                  <a:schemeClr val="bg1"/>
                </a:solidFill>
                <a:latin typeface="方正大黑简体" panose="02010601030101010101" pitchFamily="65" charset="-122"/>
                <a:ea typeface="方正大黑简体" panose="02010601030101010101" pitchFamily="65"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0000" fill="hold"/>
                                        <p:tgtEl>
                                          <p:spTgt spid="2"/>
                                        </p:tgtEl>
                                      </p:cBhvr>
                                    </p:cmd>
                                  </p:childTnLst>
                                </p:cTn>
                              </p:par>
                              <p:par>
                                <p:cTn id="7" presetID="1" presetClass="mediacall" presetSubtype="0" fill="hold" nodeType="withEffect">
                                  <p:stCondLst>
                                    <p:cond delay="0"/>
                                  </p:stCondLst>
                                  <p:childTnLst>
                                    <p:cmd type="call" cmd="playFrom(0.0)">
                                      <p:cBhvr>
                                        <p:cTn id="8" dur="20067" fill="hold"/>
                                        <p:tgtEl>
                                          <p:spTgt spid="3"/>
                                        </p:tgtEl>
                                      </p:cBhvr>
                                    </p:cmd>
                                  </p:childTnLst>
                                </p:cTn>
                              </p:par>
                              <p:par>
                                <p:cTn id="9" presetID="63" presetClass="path" presetSubtype="0" accel="50000" decel="50000" fill="hold" grpId="2" nodeType="withEffect">
                                  <p:stCondLst>
                                    <p:cond delay="1600"/>
                                  </p:stCondLst>
                                  <p:childTnLst>
                                    <p:animMotion origin="layout" path="M 0.69513 0.36748 L 0.72864 0.37088 " pathEditMode="relative" rAng="0" ptsTypes="AA">
                                      <p:cBhvr>
                                        <p:cTn id="10" dur="2000" fill="hold"/>
                                        <p:tgtEl>
                                          <p:spTgt spid="5"/>
                                        </p:tgtEl>
                                        <p:attrNameLst>
                                          <p:attrName>ppt_x</p:attrName>
                                          <p:attrName>ppt_y</p:attrName>
                                        </p:attrNameLst>
                                      </p:cBhvr>
                                      <p:rCtr x="1667" y="154"/>
                                    </p:animMotion>
                                  </p:childTnLst>
                                </p:cTn>
                              </p:par>
                              <p:par>
                                <p:cTn id="11" presetID="16" presetClass="entr" presetSubtype="37" fill="hold" grpId="0" nodeType="withEffect">
                                  <p:stCondLst>
                                    <p:cond delay="1600"/>
                                  </p:stCondLst>
                                  <p:childTnLst>
                                    <p:set>
                                      <p:cBhvr>
                                        <p:cTn id="12" dur="1" fill="hold">
                                          <p:stCondLst>
                                            <p:cond delay="0"/>
                                          </p:stCondLst>
                                        </p:cTn>
                                        <p:tgtEl>
                                          <p:spTgt spid="5"/>
                                        </p:tgtEl>
                                        <p:attrNameLst>
                                          <p:attrName>style.visibility</p:attrName>
                                        </p:attrNameLst>
                                      </p:cBhvr>
                                      <p:to>
                                        <p:strVal val="visible"/>
                                      </p:to>
                                    </p:set>
                                    <p:animEffect transition="in" filter="barn(outVertical)">
                                      <p:cBhvr>
                                        <p:cTn id="13" dur="500"/>
                                        <p:tgtEl>
                                          <p:spTgt spid="5"/>
                                        </p:tgtEl>
                                      </p:cBhvr>
                                    </p:animEffect>
                                  </p:childTnLst>
                                </p:cTn>
                              </p:par>
                              <p:par>
                                <p:cTn id="14" presetID="16" presetClass="exit" presetSubtype="21" fill="hold" grpId="1" nodeType="withEffect">
                                  <p:stCondLst>
                                    <p:cond delay="3300"/>
                                  </p:stCondLst>
                                  <p:childTnLst>
                                    <p:animEffect transition="out" filter="barn(inVertical)">
                                      <p:cBhvr>
                                        <p:cTn id="15" dur="500"/>
                                        <p:tgtEl>
                                          <p:spTgt spid="5"/>
                                        </p:tgtEl>
                                      </p:cBhvr>
                                    </p:animEffect>
                                    <p:set>
                                      <p:cBhvr>
                                        <p:cTn id="16" dur="1" fill="hold">
                                          <p:stCondLst>
                                            <p:cond delay="499"/>
                                          </p:stCondLst>
                                        </p:cTn>
                                        <p:tgtEl>
                                          <p:spTgt spid="5"/>
                                        </p:tgtEl>
                                        <p:attrNameLst>
                                          <p:attrName>style.visibility</p:attrName>
                                        </p:attrNameLst>
                                      </p:cBhvr>
                                      <p:to>
                                        <p:strVal val="hidden"/>
                                      </p:to>
                                    </p:set>
                                  </p:childTnLst>
                                </p:cTn>
                              </p:par>
                              <p:par>
                                <p:cTn id="17" presetID="63" presetClass="path" presetSubtype="0" accel="50000" decel="50000" fill="hold" grpId="2" nodeType="withEffect">
                                  <p:stCondLst>
                                    <p:cond delay="5200"/>
                                  </p:stCondLst>
                                  <p:childTnLst>
                                    <p:animMotion origin="layout" path="M 0.96059 0.28572 L 0.99184 0.28572 " pathEditMode="relative" rAng="0" ptsTypes="AA">
                                      <p:cBhvr>
                                        <p:cTn id="18" dur="2000" fill="hold"/>
                                        <p:tgtEl>
                                          <p:spTgt spid="6"/>
                                        </p:tgtEl>
                                        <p:attrNameLst>
                                          <p:attrName>ppt_x</p:attrName>
                                          <p:attrName>ppt_y</p:attrName>
                                        </p:attrNameLst>
                                      </p:cBhvr>
                                      <p:rCtr x="1563" y="0"/>
                                    </p:animMotion>
                                  </p:childTnLst>
                                </p:cTn>
                              </p:par>
                              <p:par>
                                <p:cTn id="19" presetID="53" presetClass="entr" presetSubtype="16" fill="hold" grpId="0" nodeType="withEffect">
                                  <p:stCondLst>
                                    <p:cond delay="520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par>
                                <p:cTn id="24" presetID="10" presetClass="exit" presetSubtype="0" fill="hold" grpId="1" nodeType="withEffect">
                                  <p:stCondLst>
                                    <p:cond delay="680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par>
                                <p:cTn id="27" presetID="63" presetClass="path" presetSubtype="0" accel="50000" decel="50000" fill="hold" grpId="2" nodeType="withEffect">
                                  <p:stCondLst>
                                    <p:cond delay="11400"/>
                                  </p:stCondLst>
                                  <p:childTnLst>
                                    <p:animMotion origin="layout" path="M 0.6257 0.0688 L 0.6415 0.0688 " pathEditMode="relative" rAng="0" ptsTypes="AA">
                                      <p:cBhvr>
                                        <p:cTn id="28" dur="2000" fill="hold"/>
                                        <p:tgtEl>
                                          <p:spTgt spid="7"/>
                                        </p:tgtEl>
                                        <p:attrNameLst>
                                          <p:attrName>ppt_x</p:attrName>
                                          <p:attrName>ppt_y</p:attrName>
                                        </p:attrNameLst>
                                      </p:cBhvr>
                                      <p:rCtr x="781" y="0"/>
                                    </p:animMotion>
                                  </p:childTnLst>
                                </p:cTn>
                              </p:par>
                              <p:par>
                                <p:cTn id="29" presetID="16" presetClass="entr" presetSubtype="37" fill="hold" grpId="0" nodeType="withEffect">
                                  <p:stCondLst>
                                    <p:cond delay="11400"/>
                                  </p:stCondLst>
                                  <p:childTnLst>
                                    <p:set>
                                      <p:cBhvr>
                                        <p:cTn id="30" dur="1" fill="hold">
                                          <p:stCondLst>
                                            <p:cond delay="0"/>
                                          </p:stCondLst>
                                        </p:cTn>
                                        <p:tgtEl>
                                          <p:spTgt spid="7"/>
                                        </p:tgtEl>
                                        <p:attrNameLst>
                                          <p:attrName>style.visibility</p:attrName>
                                        </p:attrNameLst>
                                      </p:cBhvr>
                                      <p:to>
                                        <p:strVal val="visible"/>
                                      </p:to>
                                    </p:set>
                                    <p:animEffect transition="in" filter="barn(outVertical)">
                                      <p:cBhvr>
                                        <p:cTn id="31" dur="500"/>
                                        <p:tgtEl>
                                          <p:spTgt spid="7"/>
                                        </p:tgtEl>
                                      </p:cBhvr>
                                    </p:animEffect>
                                  </p:childTnLst>
                                </p:cTn>
                              </p:par>
                              <p:par>
                                <p:cTn id="32" presetID="16" presetClass="exit" presetSubtype="21" fill="hold" grpId="1" nodeType="withEffect">
                                  <p:stCondLst>
                                    <p:cond delay="13800"/>
                                  </p:stCondLst>
                                  <p:childTnLst>
                                    <p:animEffect transition="out" filter="barn(inVertical)">
                                      <p:cBhvr>
                                        <p:cTn id="33" dur="500"/>
                                        <p:tgtEl>
                                          <p:spTgt spid="7"/>
                                        </p:tgtEl>
                                      </p:cBhvr>
                                    </p:animEffect>
                                    <p:set>
                                      <p:cBhvr>
                                        <p:cTn id="34" dur="1" fill="hold">
                                          <p:stCondLst>
                                            <p:cond delay="499"/>
                                          </p:stCondLst>
                                        </p:cTn>
                                        <p:tgtEl>
                                          <p:spTgt spid="7"/>
                                        </p:tgtEl>
                                        <p:attrNameLst>
                                          <p:attrName>style.visibility</p:attrName>
                                        </p:attrNameLst>
                                      </p:cBhvr>
                                      <p:to>
                                        <p:strVal val="hidden"/>
                                      </p:to>
                                    </p:set>
                                  </p:childTnLst>
                                </p:cTn>
                              </p:par>
                              <p:par>
                                <p:cTn id="35" presetID="53" presetClass="entr" presetSubtype="16" fill="hold" nodeType="withEffect">
                                  <p:stCondLst>
                                    <p:cond delay="16600"/>
                                  </p:stCondLst>
                                  <p:childTnLst>
                                    <p:set>
                                      <p:cBhvr>
                                        <p:cTn id="36" dur="1" fill="hold">
                                          <p:stCondLst>
                                            <p:cond delay="0"/>
                                          </p:stCondLst>
                                        </p:cTn>
                                        <p:tgtEl>
                                          <p:spTgt spid="12"/>
                                        </p:tgtEl>
                                        <p:attrNameLst>
                                          <p:attrName>style.visibility</p:attrName>
                                        </p:attrNameLst>
                                      </p:cBhvr>
                                      <p:to>
                                        <p:strVal val="visible"/>
                                      </p:to>
                                    </p:set>
                                    <p:anim calcmode="lin" valueType="num">
                                      <p:cBhvr>
                                        <p:cTn id="37" dur="500" fill="hold"/>
                                        <p:tgtEl>
                                          <p:spTgt spid="12"/>
                                        </p:tgtEl>
                                        <p:attrNameLst>
                                          <p:attrName>ppt_w</p:attrName>
                                        </p:attrNameLst>
                                      </p:cBhvr>
                                      <p:tavLst>
                                        <p:tav tm="0">
                                          <p:val>
                                            <p:fltVal val="0"/>
                                          </p:val>
                                        </p:tav>
                                        <p:tav tm="100000">
                                          <p:val>
                                            <p:strVal val="#ppt_w"/>
                                          </p:val>
                                        </p:tav>
                                      </p:tavLst>
                                    </p:anim>
                                    <p:anim calcmode="lin" valueType="num">
                                      <p:cBhvr>
                                        <p:cTn id="38" dur="500" fill="hold"/>
                                        <p:tgtEl>
                                          <p:spTgt spid="12"/>
                                        </p:tgtEl>
                                        <p:attrNameLst>
                                          <p:attrName>ppt_h</p:attrName>
                                        </p:attrNameLst>
                                      </p:cBhvr>
                                      <p:tavLst>
                                        <p:tav tm="0">
                                          <p:val>
                                            <p:fltVal val="0"/>
                                          </p:val>
                                        </p:tav>
                                        <p:tav tm="100000">
                                          <p:val>
                                            <p:strVal val="#ppt_h"/>
                                          </p:val>
                                        </p:tav>
                                      </p:tavLst>
                                    </p:anim>
                                    <p:animEffect transition="in" filter="fade">
                                      <p:cBhvr>
                                        <p:cTn id="3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0" fill="hold" display="0">
                  <p:stCondLst>
                    <p:cond delay="indefinite"/>
                  </p:stCondLst>
                </p:cTn>
                <p:tgtEl>
                  <p:spTgt spid="2"/>
                </p:tgtEl>
              </p:cMediaNode>
            </p:video>
            <p:seq concurrent="1" nextAc="seek">
              <p:cTn id="41" restart="whenNotActive" fill="hold" evtFilter="cancelBubble" nodeType="interactiveSeq">
                <p:stCondLst>
                  <p:cond evt="onClick" delay="0">
                    <p:tgtEl>
                      <p:spTgt spid="2"/>
                    </p:tgtEl>
                  </p:cond>
                </p:stCondLst>
                <p:endSync evt="end" delay="0">
                  <p:rtn val="all"/>
                </p:endSync>
                <p:childTnLst>
                  <p:par>
                    <p:cTn id="42" fill="hold">
                      <p:stCondLst>
                        <p:cond delay="0"/>
                      </p:stCondLst>
                      <p:childTnLst>
                        <p:par>
                          <p:cTn id="43" fill="hold">
                            <p:stCondLst>
                              <p:cond delay="0"/>
                            </p:stCondLst>
                            <p:childTnLst>
                              <p:par>
                                <p:cTn id="44" presetID="2" presetClass="mediacall" presetSubtype="0" fill="hold" nodeType="withEffect">
                                  <p:stCondLst>
                                    <p:cond delay="0"/>
                                  </p:stCondLst>
                                  <p:childTnLst>
                                    <p:cmd type="call" cmd="togglePause">
                                      <p:cBhvr>
                                        <p:cTn id="45" dur="1" fill="hold"/>
                                        <p:tgtEl>
                                          <p:spTgt spid="2"/>
                                        </p:tgtEl>
                                      </p:cBhvr>
                                    </p:cmd>
                                  </p:childTnLst>
                                </p:cTn>
                              </p:par>
                            </p:childTnLst>
                          </p:cTn>
                        </p:par>
                      </p:childTnLst>
                    </p:cTn>
                  </p:par>
                </p:childTnLst>
              </p:cTn>
              <p:nextCondLst>
                <p:cond evt="onClick" delay="0">
                  <p:tgtEl>
                    <p:spTgt spid="2"/>
                  </p:tgtEl>
                </p:cond>
              </p:nextCondLst>
            </p:seq>
            <p:audio>
              <p:cMediaNode vol="80000">
                <p:cTn id="46" fill="hold" display="0">
                  <p:stCondLst>
                    <p:cond delay="indefinite"/>
                  </p:stCondLst>
                  <p:endCondLst>
                    <p:cond evt="onStopAudio" delay="0">
                      <p:tgtEl>
                        <p:sldTgt/>
                      </p:tgtEl>
                    </p:cond>
                  </p:endCondLst>
                </p:cTn>
                <p:tgtEl>
                  <p:spTgt spid="3"/>
                </p:tgtEl>
              </p:cMediaNode>
            </p:audio>
          </p:childTnLst>
        </p:cTn>
      </p:par>
    </p:tnLst>
    <p:bldLst>
      <p:bldP spid="5" grpId="0"/>
      <p:bldP spid="5" grpId="1"/>
      <p:bldP spid="5" grpId="2"/>
      <p:bldP spid="6" grpId="0"/>
      <p:bldP spid="6" grpId="1"/>
      <p:bldP spid="6" grpId="2"/>
      <p:bldP spid="7" grpId="0"/>
      <p:bldP spid="7" grpId="1"/>
      <p:bldP spid="7" grpId="2"/>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SubTitle_3"/>
          <p:cNvSpPr/>
          <p:nvPr>
            <p:custDataLst>
              <p:tags r:id="rId1"/>
            </p:custDataLst>
          </p:nvPr>
        </p:nvSpPr>
        <p:spPr bwMode="auto">
          <a:xfrm>
            <a:off x="4542431" y="2217460"/>
            <a:ext cx="2210403" cy="2209909"/>
          </a:xfrm>
          <a:custGeom>
            <a:avLst/>
            <a:gdLst/>
            <a:ahLst/>
            <a:cxnLst/>
            <a:rect l="l" t="t" r="r" b="b"/>
            <a:pathLst>
              <a:path w="2628619" h="2628031">
                <a:moveTo>
                  <a:pt x="1316980" y="400615"/>
                </a:moveTo>
                <a:cubicBezTo>
                  <a:pt x="813885" y="400615"/>
                  <a:pt x="406046" y="809559"/>
                  <a:pt x="406046" y="1314016"/>
                </a:cubicBezTo>
                <a:cubicBezTo>
                  <a:pt x="406046" y="1818473"/>
                  <a:pt x="813885" y="2227417"/>
                  <a:pt x="1316980" y="2227417"/>
                </a:cubicBezTo>
                <a:cubicBezTo>
                  <a:pt x="1820075" y="2227417"/>
                  <a:pt x="2227914" y="1818473"/>
                  <a:pt x="2227914" y="1314016"/>
                </a:cubicBezTo>
                <a:cubicBezTo>
                  <a:pt x="2227914" y="809559"/>
                  <a:pt x="1820075" y="400615"/>
                  <a:pt x="1316980" y="400615"/>
                </a:cubicBezTo>
                <a:close/>
                <a:moveTo>
                  <a:pt x="1151586" y="0"/>
                </a:moveTo>
                <a:lnTo>
                  <a:pt x="1254227" y="145306"/>
                </a:lnTo>
                <a:lnTo>
                  <a:pt x="1316813" y="142801"/>
                </a:lnTo>
                <a:lnTo>
                  <a:pt x="1379399" y="145306"/>
                </a:lnTo>
                <a:lnTo>
                  <a:pt x="1482041" y="0"/>
                </a:lnTo>
                <a:lnTo>
                  <a:pt x="1522096" y="5011"/>
                </a:lnTo>
                <a:lnTo>
                  <a:pt x="1564654" y="12526"/>
                </a:lnTo>
                <a:lnTo>
                  <a:pt x="1617227" y="182885"/>
                </a:lnTo>
                <a:lnTo>
                  <a:pt x="1679813" y="200422"/>
                </a:lnTo>
                <a:lnTo>
                  <a:pt x="1707351" y="210443"/>
                </a:lnTo>
                <a:lnTo>
                  <a:pt x="1737392" y="220464"/>
                </a:lnTo>
                <a:lnTo>
                  <a:pt x="1880089" y="115243"/>
                </a:lnTo>
                <a:lnTo>
                  <a:pt x="1917640" y="132780"/>
                </a:lnTo>
                <a:lnTo>
                  <a:pt x="1955192" y="152822"/>
                </a:lnTo>
                <a:lnTo>
                  <a:pt x="1952689" y="333201"/>
                </a:lnTo>
                <a:lnTo>
                  <a:pt x="2002758" y="368275"/>
                </a:lnTo>
                <a:lnTo>
                  <a:pt x="2027792" y="388317"/>
                </a:lnTo>
                <a:lnTo>
                  <a:pt x="2052827" y="405854"/>
                </a:lnTo>
                <a:lnTo>
                  <a:pt x="2223061" y="348233"/>
                </a:lnTo>
                <a:lnTo>
                  <a:pt x="2253102" y="378296"/>
                </a:lnTo>
                <a:lnTo>
                  <a:pt x="2283144" y="408360"/>
                </a:lnTo>
                <a:lnTo>
                  <a:pt x="2225564" y="578718"/>
                </a:lnTo>
                <a:lnTo>
                  <a:pt x="2263116" y="626318"/>
                </a:lnTo>
                <a:lnTo>
                  <a:pt x="2298164" y="678929"/>
                </a:lnTo>
                <a:lnTo>
                  <a:pt x="2475909" y="676424"/>
                </a:lnTo>
                <a:lnTo>
                  <a:pt x="2495937" y="711498"/>
                </a:lnTo>
                <a:lnTo>
                  <a:pt x="2515964" y="749077"/>
                </a:lnTo>
                <a:lnTo>
                  <a:pt x="2408316" y="891877"/>
                </a:lnTo>
                <a:lnTo>
                  <a:pt x="2428343" y="952004"/>
                </a:lnTo>
                <a:lnTo>
                  <a:pt x="2438357" y="984572"/>
                </a:lnTo>
                <a:lnTo>
                  <a:pt x="2445868" y="1014636"/>
                </a:lnTo>
                <a:lnTo>
                  <a:pt x="2616102" y="1067246"/>
                </a:lnTo>
                <a:lnTo>
                  <a:pt x="2628619" y="1149920"/>
                </a:lnTo>
                <a:lnTo>
                  <a:pt x="2483419" y="1252637"/>
                </a:lnTo>
                <a:lnTo>
                  <a:pt x="2485923" y="1312763"/>
                </a:lnTo>
                <a:lnTo>
                  <a:pt x="2483419" y="1375395"/>
                </a:lnTo>
                <a:lnTo>
                  <a:pt x="2628619" y="1478111"/>
                </a:lnTo>
                <a:lnTo>
                  <a:pt x="2623612" y="1520701"/>
                </a:lnTo>
                <a:lnTo>
                  <a:pt x="2616102" y="1560785"/>
                </a:lnTo>
                <a:lnTo>
                  <a:pt x="2445868" y="1615901"/>
                </a:lnTo>
                <a:lnTo>
                  <a:pt x="2428343" y="1676028"/>
                </a:lnTo>
                <a:lnTo>
                  <a:pt x="2418330" y="1706091"/>
                </a:lnTo>
                <a:lnTo>
                  <a:pt x="2408316" y="1736154"/>
                </a:lnTo>
                <a:lnTo>
                  <a:pt x="2515964" y="1878955"/>
                </a:lnTo>
                <a:lnTo>
                  <a:pt x="2495937" y="1916534"/>
                </a:lnTo>
                <a:lnTo>
                  <a:pt x="2475909" y="1951608"/>
                </a:lnTo>
                <a:lnTo>
                  <a:pt x="2298164" y="1949102"/>
                </a:lnTo>
                <a:lnTo>
                  <a:pt x="2263116" y="2001713"/>
                </a:lnTo>
                <a:lnTo>
                  <a:pt x="2245592" y="2026766"/>
                </a:lnTo>
                <a:lnTo>
                  <a:pt x="2225564" y="2049313"/>
                </a:lnTo>
                <a:lnTo>
                  <a:pt x="2283144" y="2219672"/>
                </a:lnTo>
                <a:lnTo>
                  <a:pt x="2253102" y="2252240"/>
                </a:lnTo>
                <a:lnTo>
                  <a:pt x="2223061" y="2282304"/>
                </a:lnTo>
                <a:lnTo>
                  <a:pt x="2052827" y="2224682"/>
                </a:lnTo>
                <a:lnTo>
                  <a:pt x="2002758" y="2262261"/>
                </a:lnTo>
                <a:lnTo>
                  <a:pt x="1952689" y="2297335"/>
                </a:lnTo>
                <a:lnTo>
                  <a:pt x="1955192" y="2475210"/>
                </a:lnTo>
                <a:lnTo>
                  <a:pt x="1917640" y="2495252"/>
                </a:lnTo>
                <a:lnTo>
                  <a:pt x="1880089" y="2512789"/>
                </a:lnTo>
                <a:lnTo>
                  <a:pt x="1737392" y="2407567"/>
                </a:lnTo>
                <a:lnTo>
                  <a:pt x="1679813" y="2427609"/>
                </a:lnTo>
                <a:lnTo>
                  <a:pt x="1647268" y="2435125"/>
                </a:lnTo>
                <a:lnTo>
                  <a:pt x="1617227" y="2445146"/>
                </a:lnTo>
                <a:lnTo>
                  <a:pt x="1564654" y="2615505"/>
                </a:lnTo>
                <a:lnTo>
                  <a:pt x="1482041" y="2628031"/>
                </a:lnTo>
                <a:lnTo>
                  <a:pt x="1379399" y="2482725"/>
                </a:lnTo>
                <a:lnTo>
                  <a:pt x="1316813" y="2482725"/>
                </a:lnTo>
                <a:lnTo>
                  <a:pt x="1254227" y="2482725"/>
                </a:lnTo>
                <a:lnTo>
                  <a:pt x="1151586" y="2628031"/>
                </a:lnTo>
                <a:lnTo>
                  <a:pt x="1109027" y="2623021"/>
                </a:lnTo>
                <a:lnTo>
                  <a:pt x="1066469" y="2615505"/>
                </a:lnTo>
                <a:lnTo>
                  <a:pt x="1013896" y="2445146"/>
                </a:lnTo>
                <a:lnTo>
                  <a:pt x="953813" y="2427609"/>
                </a:lnTo>
                <a:lnTo>
                  <a:pt x="923772" y="2417588"/>
                </a:lnTo>
                <a:lnTo>
                  <a:pt x="896234" y="2407567"/>
                </a:lnTo>
                <a:lnTo>
                  <a:pt x="753538" y="2512789"/>
                </a:lnTo>
                <a:lnTo>
                  <a:pt x="715986" y="2495252"/>
                </a:lnTo>
                <a:lnTo>
                  <a:pt x="678434" y="2475210"/>
                </a:lnTo>
                <a:lnTo>
                  <a:pt x="680938" y="2297335"/>
                </a:lnTo>
                <a:lnTo>
                  <a:pt x="630869" y="2262261"/>
                </a:lnTo>
                <a:lnTo>
                  <a:pt x="605834" y="2242219"/>
                </a:lnTo>
                <a:lnTo>
                  <a:pt x="580800" y="2224682"/>
                </a:lnTo>
                <a:lnTo>
                  <a:pt x="410566" y="2282304"/>
                </a:lnTo>
                <a:lnTo>
                  <a:pt x="380524" y="2252240"/>
                </a:lnTo>
                <a:lnTo>
                  <a:pt x="350483" y="2219672"/>
                </a:lnTo>
                <a:lnTo>
                  <a:pt x="408062" y="2049313"/>
                </a:lnTo>
                <a:lnTo>
                  <a:pt x="370510" y="2001713"/>
                </a:lnTo>
                <a:lnTo>
                  <a:pt x="335462" y="1949102"/>
                </a:lnTo>
                <a:lnTo>
                  <a:pt x="157717" y="1951608"/>
                </a:lnTo>
                <a:lnTo>
                  <a:pt x="137690" y="1916534"/>
                </a:lnTo>
                <a:lnTo>
                  <a:pt x="117662" y="1878955"/>
                </a:lnTo>
                <a:lnTo>
                  <a:pt x="225310" y="1736154"/>
                </a:lnTo>
                <a:lnTo>
                  <a:pt x="205283" y="1676028"/>
                </a:lnTo>
                <a:lnTo>
                  <a:pt x="195269" y="1645964"/>
                </a:lnTo>
                <a:lnTo>
                  <a:pt x="187759" y="1615901"/>
                </a:lnTo>
                <a:lnTo>
                  <a:pt x="15021" y="1560785"/>
                </a:lnTo>
                <a:lnTo>
                  <a:pt x="0" y="1478111"/>
                </a:lnTo>
                <a:lnTo>
                  <a:pt x="150207" y="1375395"/>
                </a:lnTo>
                <a:lnTo>
                  <a:pt x="147703" y="1312763"/>
                </a:lnTo>
                <a:lnTo>
                  <a:pt x="150207" y="1252637"/>
                </a:lnTo>
                <a:lnTo>
                  <a:pt x="0" y="1149920"/>
                </a:lnTo>
                <a:lnTo>
                  <a:pt x="7510" y="1107331"/>
                </a:lnTo>
                <a:lnTo>
                  <a:pt x="15021" y="1067246"/>
                </a:lnTo>
                <a:lnTo>
                  <a:pt x="187759" y="1014636"/>
                </a:lnTo>
                <a:lnTo>
                  <a:pt x="205283" y="952004"/>
                </a:lnTo>
                <a:lnTo>
                  <a:pt x="215297" y="921941"/>
                </a:lnTo>
                <a:lnTo>
                  <a:pt x="225310" y="891877"/>
                </a:lnTo>
                <a:lnTo>
                  <a:pt x="117662" y="749077"/>
                </a:lnTo>
                <a:lnTo>
                  <a:pt x="137690" y="711498"/>
                </a:lnTo>
                <a:lnTo>
                  <a:pt x="157717" y="676424"/>
                </a:lnTo>
                <a:lnTo>
                  <a:pt x="335462" y="678929"/>
                </a:lnTo>
                <a:lnTo>
                  <a:pt x="370510" y="626318"/>
                </a:lnTo>
                <a:lnTo>
                  <a:pt x="388034" y="601266"/>
                </a:lnTo>
                <a:lnTo>
                  <a:pt x="408062" y="578718"/>
                </a:lnTo>
                <a:lnTo>
                  <a:pt x="350483" y="408360"/>
                </a:lnTo>
                <a:lnTo>
                  <a:pt x="380524" y="378296"/>
                </a:lnTo>
                <a:lnTo>
                  <a:pt x="410566" y="348233"/>
                </a:lnTo>
                <a:lnTo>
                  <a:pt x="580800" y="405854"/>
                </a:lnTo>
                <a:lnTo>
                  <a:pt x="630869" y="368275"/>
                </a:lnTo>
                <a:lnTo>
                  <a:pt x="680938" y="333201"/>
                </a:lnTo>
                <a:lnTo>
                  <a:pt x="678434" y="152822"/>
                </a:lnTo>
                <a:lnTo>
                  <a:pt x="715986" y="132780"/>
                </a:lnTo>
                <a:lnTo>
                  <a:pt x="753538" y="115243"/>
                </a:lnTo>
                <a:lnTo>
                  <a:pt x="896234" y="220464"/>
                </a:lnTo>
                <a:lnTo>
                  <a:pt x="953813" y="200422"/>
                </a:lnTo>
                <a:lnTo>
                  <a:pt x="983855" y="190401"/>
                </a:lnTo>
                <a:lnTo>
                  <a:pt x="1013896" y="182885"/>
                </a:lnTo>
                <a:lnTo>
                  <a:pt x="1066469" y="12526"/>
                </a:lnTo>
                <a:close/>
              </a:path>
            </a:pathLst>
          </a:custGeom>
          <a:solidFill>
            <a:schemeClr val="accent1">
              <a:alpha val="52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en-US" dirty="0">
              <a:solidFill>
                <a:schemeClr val="bg1"/>
              </a:solidFill>
              <a:latin typeface="方正黑体简体" panose="03000509000000000000" pitchFamily="65" charset="-122"/>
              <a:ea typeface="方正黑体简体" panose="03000509000000000000" pitchFamily="65" charset="-122"/>
            </a:endParaRPr>
          </a:p>
        </p:txBody>
      </p:sp>
      <p:sp>
        <p:nvSpPr>
          <p:cNvPr id="3" name="MH_SubTitle_4"/>
          <p:cNvSpPr/>
          <p:nvPr>
            <p:custDataLst>
              <p:tags r:id="rId2"/>
            </p:custDataLst>
          </p:nvPr>
        </p:nvSpPr>
        <p:spPr bwMode="auto">
          <a:xfrm>
            <a:off x="6345122" y="1707654"/>
            <a:ext cx="1251214" cy="1250934"/>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6"/>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7"/>
                </a:lnTo>
                <a:lnTo>
                  <a:pt x="609662" y="9327"/>
                </a:lnTo>
                <a:lnTo>
                  <a:pt x="630685" y="6995"/>
                </a:lnTo>
                <a:lnTo>
                  <a:pt x="651707" y="2332"/>
                </a:ln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en-US" dirty="0">
              <a:solidFill>
                <a:schemeClr val="bg1"/>
              </a:solidFill>
              <a:latin typeface="方正黑体简体" panose="03000509000000000000" pitchFamily="65" charset="-122"/>
              <a:ea typeface="方正黑体简体" panose="03000509000000000000" pitchFamily="65" charset="-122"/>
            </a:endParaRPr>
          </a:p>
        </p:txBody>
      </p:sp>
      <p:sp>
        <p:nvSpPr>
          <p:cNvPr id="4" name="MH_SubTitle_2"/>
          <p:cNvSpPr/>
          <p:nvPr>
            <p:custDataLst>
              <p:tags r:id="rId3"/>
            </p:custDataLst>
          </p:nvPr>
        </p:nvSpPr>
        <p:spPr bwMode="auto">
          <a:xfrm>
            <a:off x="3019409" y="1727866"/>
            <a:ext cx="1745410" cy="1749512"/>
          </a:xfrm>
          <a:custGeom>
            <a:avLst/>
            <a:gdLst/>
            <a:ahLst/>
            <a:cxnLst/>
            <a:rect l="l" t="t" r="r" b="b"/>
            <a:pathLst>
              <a:path w="2075647" h="2080525">
                <a:moveTo>
                  <a:pt x="1036488" y="349870"/>
                </a:moveTo>
                <a:cubicBezTo>
                  <a:pt x="655847" y="349870"/>
                  <a:pt x="347277" y="658371"/>
                  <a:pt x="347277" y="1038927"/>
                </a:cubicBezTo>
                <a:cubicBezTo>
                  <a:pt x="347277" y="1419483"/>
                  <a:pt x="655847" y="1727984"/>
                  <a:pt x="1036488" y="1727984"/>
                </a:cubicBezTo>
                <a:cubicBezTo>
                  <a:pt x="1417129" y="1727984"/>
                  <a:pt x="1725699" y="1419483"/>
                  <a:pt x="1725699" y="1038927"/>
                </a:cubicBezTo>
                <a:cubicBezTo>
                  <a:pt x="1725699" y="658371"/>
                  <a:pt x="1417129" y="349870"/>
                  <a:pt x="1036488" y="349870"/>
                </a:cubicBezTo>
                <a:close/>
                <a:moveTo>
                  <a:pt x="1096908" y="0"/>
                </a:moveTo>
                <a:lnTo>
                  <a:pt x="1138010" y="2569"/>
                </a:lnTo>
                <a:lnTo>
                  <a:pt x="1179112" y="7706"/>
                </a:lnTo>
                <a:lnTo>
                  <a:pt x="1230489" y="174661"/>
                </a:lnTo>
                <a:lnTo>
                  <a:pt x="1261315" y="182367"/>
                </a:lnTo>
                <a:lnTo>
                  <a:pt x="1292142" y="192641"/>
                </a:lnTo>
                <a:lnTo>
                  <a:pt x="1322968" y="200347"/>
                </a:lnTo>
                <a:lnTo>
                  <a:pt x="1353795" y="213190"/>
                </a:lnTo>
                <a:lnTo>
                  <a:pt x="1487376" y="100174"/>
                </a:lnTo>
                <a:lnTo>
                  <a:pt x="1523340" y="118153"/>
                </a:lnTo>
                <a:lnTo>
                  <a:pt x="1559304" y="138702"/>
                </a:lnTo>
                <a:lnTo>
                  <a:pt x="1538753" y="313363"/>
                </a:lnTo>
                <a:lnTo>
                  <a:pt x="1569580" y="333912"/>
                </a:lnTo>
                <a:lnTo>
                  <a:pt x="1595269" y="354460"/>
                </a:lnTo>
                <a:lnTo>
                  <a:pt x="1618388" y="375008"/>
                </a:lnTo>
                <a:lnTo>
                  <a:pt x="1644077" y="398125"/>
                </a:lnTo>
                <a:lnTo>
                  <a:pt x="1811054" y="344186"/>
                </a:lnTo>
                <a:lnTo>
                  <a:pt x="1836742" y="375008"/>
                </a:lnTo>
                <a:lnTo>
                  <a:pt x="1862431" y="405831"/>
                </a:lnTo>
                <a:lnTo>
                  <a:pt x="1777658" y="562512"/>
                </a:lnTo>
                <a:lnTo>
                  <a:pt x="1811054" y="619021"/>
                </a:lnTo>
                <a:lnTo>
                  <a:pt x="1823898" y="647275"/>
                </a:lnTo>
                <a:lnTo>
                  <a:pt x="1839311" y="678097"/>
                </a:lnTo>
                <a:lnTo>
                  <a:pt x="2019132" y="693508"/>
                </a:lnTo>
                <a:lnTo>
                  <a:pt x="2031976" y="732037"/>
                </a:lnTo>
                <a:lnTo>
                  <a:pt x="2042252" y="770565"/>
                </a:lnTo>
                <a:lnTo>
                  <a:pt x="1900964" y="881013"/>
                </a:lnTo>
                <a:lnTo>
                  <a:pt x="1906102" y="914404"/>
                </a:lnTo>
                <a:lnTo>
                  <a:pt x="1911240" y="945226"/>
                </a:lnTo>
                <a:lnTo>
                  <a:pt x="1913808" y="981186"/>
                </a:lnTo>
                <a:lnTo>
                  <a:pt x="1913808" y="1014577"/>
                </a:lnTo>
                <a:lnTo>
                  <a:pt x="2075647" y="1096771"/>
                </a:lnTo>
                <a:lnTo>
                  <a:pt x="2073078" y="1135299"/>
                </a:lnTo>
                <a:lnTo>
                  <a:pt x="2067941" y="1173827"/>
                </a:lnTo>
                <a:lnTo>
                  <a:pt x="1893257" y="1225198"/>
                </a:lnTo>
                <a:lnTo>
                  <a:pt x="1885551" y="1258589"/>
                </a:lnTo>
                <a:lnTo>
                  <a:pt x="1875275" y="1289412"/>
                </a:lnTo>
                <a:lnTo>
                  <a:pt x="1865000" y="1320235"/>
                </a:lnTo>
                <a:lnTo>
                  <a:pt x="1854724" y="1351057"/>
                </a:lnTo>
                <a:lnTo>
                  <a:pt x="1975461" y="1494896"/>
                </a:lnTo>
                <a:lnTo>
                  <a:pt x="1957479" y="1528287"/>
                </a:lnTo>
                <a:lnTo>
                  <a:pt x="1942066" y="1559110"/>
                </a:lnTo>
                <a:lnTo>
                  <a:pt x="1754538" y="1538561"/>
                </a:lnTo>
                <a:lnTo>
                  <a:pt x="1736556" y="1564247"/>
                </a:lnTo>
                <a:lnTo>
                  <a:pt x="1716005" y="1592501"/>
                </a:lnTo>
                <a:lnTo>
                  <a:pt x="1692886" y="1615618"/>
                </a:lnTo>
                <a:lnTo>
                  <a:pt x="1672335" y="1641303"/>
                </a:lnTo>
                <a:lnTo>
                  <a:pt x="1728850" y="1821102"/>
                </a:lnTo>
                <a:lnTo>
                  <a:pt x="1700592" y="1844219"/>
                </a:lnTo>
                <a:lnTo>
                  <a:pt x="1672335" y="1864767"/>
                </a:lnTo>
                <a:lnTo>
                  <a:pt x="1507927" y="1774868"/>
                </a:lnTo>
                <a:lnTo>
                  <a:pt x="1451412" y="1808259"/>
                </a:lnTo>
                <a:lnTo>
                  <a:pt x="1420585" y="1823670"/>
                </a:lnTo>
                <a:lnTo>
                  <a:pt x="1392328" y="1839081"/>
                </a:lnTo>
                <a:lnTo>
                  <a:pt x="1374346" y="2026586"/>
                </a:lnTo>
                <a:lnTo>
                  <a:pt x="1340950" y="2039428"/>
                </a:lnTo>
                <a:lnTo>
                  <a:pt x="1307555" y="2047134"/>
                </a:lnTo>
                <a:lnTo>
                  <a:pt x="1186818" y="1898158"/>
                </a:lnTo>
                <a:lnTo>
                  <a:pt x="1155992" y="1903295"/>
                </a:lnTo>
                <a:lnTo>
                  <a:pt x="1122596" y="1908432"/>
                </a:lnTo>
                <a:lnTo>
                  <a:pt x="1091770" y="1911001"/>
                </a:lnTo>
                <a:lnTo>
                  <a:pt x="1058375" y="1911001"/>
                </a:lnTo>
                <a:lnTo>
                  <a:pt x="971033" y="2080525"/>
                </a:lnTo>
                <a:lnTo>
                  <a:pt x="935069" y="2077957"/>
                </a:lnTo>
                <a:lnTo>
                  <a:pt x="901674" y="2072819"/>
                </a:lnTo>
                <a:lnTo>
                  <a:pt x="845158" y="1890452"/>
                </a:lnTo>
                <a:lnTo>
                  <a:pt x="814332" y="1882747"/>
                </a:lnTo>
                <a:lnTo>
                  <a:pt x="780937" y="1875041"/>
                </a:lnTo>
                <a:lnTo>
                  <a:pt x="750110" y="1864767"/>
                </a:lnTo>
                <a:lnTo>
                  <a:pt x="719284" y="1851924"/>
                </a:lnTo>
                <a:lnTo>
                  <a:pt x="577996" y="1975215"/>
                </a:lnTo>
                <a:lnTo>
                  <a:pt x="544601" y="1959803"/>
                </a:lnTo>
                <a:lnTo>
                  <a:pt x="511205" y="1939255"/>
                </a:lnTo>
                <a:lnTo>
                  <a:pt x="531756" y="1754319"/>
                </a:lnTo>
                <a:lnTo>
                  <a:pt x="506068" y="1733771"/>
                </a:lnTo>
                <a:lnTo>
                  <a:pt x="480379" y="1713223"/>
                </a:lnTo>
                <a:lnTo>
                  <a:pt x="454690" y="1690106"/>
                </a:lnTo>
                <a:lnTo>
                  <a:pt x="431570" y="1669557"/>
                </a:lnTo>
                <a:lnTo>
                  <a:pt x="254318" y="1726065"/>
                </a:lnTo>
                <a:lnTo>
                  <a:pt x="231198" y="1697811"/>
                </a:lnTo>
                <a:lnTo>
                  <a:pt x="208079" y="1666989"/>
                </a:lnTo>
                <a:lnTo>
                  <a:pt x="297989" y="1505170"/>
                </a:lnTo>
                <a:lnTo>
                  <a:pt x="264594" y="1446093"/>
                </a:lnTo>
                <a:lnTo>
                  <a:pt x="249181" y="1417839"/>
                </a:lnTo>
                <a:lnTo>
                  <a:pt x="236336" y="1387017"/>
                </a:lnTo>
                <a:lnTo>
                  <a:pt x="51378" y="1371606"/>
                </a:lnTo>
                <a:lnTo>
                  <a:pt x="41102" y="1338214"/>
                </a:lnTo>
                <a:lnTo>
                  <a:pt x="30827" y="1302255"/>
                </a:lnTo>
                <a:lnTo>
                  <a:pt x="172114" y="1184101"/>
                </a:lnTo>
                <a:lnTo>
                  <a:pt x="166977" y="1153279"/>
                </a:lnTo>
                <a:lnTo>
                  <a:pt x="164408" y="1119888"/>
                </a:lnTo>
                <a:lnTo>
                  <a:pt x="161839" y="1086497"/>
                </a:lnTo>
                <a:lnTo>
                  <a:pt x="159270" y="1053105"/>
                </a:lnTo>
                <a:lnTo>
                  <a:pt x="0" y="970912"/>
                </a:lnTo>
                <a:lnTo>
                  <a:pt x="2569" y="929815"/>
                </a:lnTo>
                <a:lnTo>
                  <a:pt x="7707" y="893855"/>
                </a:lnTo>
                <a:lnTo>
                  <a:pt x="179821" y="842484"/>
                </a:lnTo>
                <a:lnTo>
                  <a:pt x="187528" y="811662"/>
                </a:lnTo>
                <a:lnTo>
                  <a:pt x="200372" y="778271"/>
                </a:lnTo>
                <a:lnTo>
                  <a:pt x="210647" y="747448"/>
                </a:lnTo>
                <a:lnTo>
                  <a:pt x="220923" y="714057"/>
                </a:lnTo>
                <a:lnTo>
                  <a:pt x="105324" y="577924"/>
                </a:lnTo>
                <a:lnTo>
                  <a:pt x="123306" y="544533"/>
                </a:lnTo>
                <a:lnTo>
                  <a:pt x="141288" y="511141"/>
                </a:lnTo>
                <a:lnTo>
                  <a:pt x="321109" y="529121"/>
                </a:lnTo>
                <a:lnTo>
                  <a:pt x="339091" y="503436"/>
                </a:lnTo>
                <a:lnTo>
                  <a:pt x="359642" y="477750"/>
                </a:lnTo>
                <a:lnTo>
                  <a:pt x="380193" y="449496"/>
                </a:lnTo>
                <a:lnTo>
                  <a:pt x="403313" y="426379"/>
                </a:lnTo>
                <a:lnTo>
                  <a:pt x="349366" y="259424"/>
                </a:lnTo>
                <a:lnTo>
                  <a:pt x="380193" y="233738"/>
                </a:lnTo>
                <a:lnTo>
                  <a:pt x="411019" y="205484"/>
                </a:lnTo>
                <a:lnTo>
                  <a:pt x="567720" y="292815"/>
                </a:lnTo>
                <a:lnTo>
                  <a:pt x="624236" y="259424"/>
                </a:lnTo>
                <a:lnTo>
                  <a:pt x="655062" y="244012"/>
                </a:lnTo>
                <a:lnTo>
                  <a:pt x="683320" y="231170"/>
                </a:lnTo>
                <a:lnTo>
                  <a:pt x="698733" y="53940"/>
                </a:lnTo>
                <a:lnTo>
                  <a:pt x="737266" y="41097"/>
                </a:lnTo>
                <a:lnTo>
                  <a:pt x="775799" y="30823"/>
                </a:lnTo>
                <a:lnTo>
                  <a:pt x="886260" y="166956"/>
                </a:lnTo>
                <a:lnTo>
                  <a:pt x="919656" y="161819"/>
                </a:lnTo>
                <a:lnTo>
                  <a:pt x="953051" y="159250"/>
                </a:lnTo>
                <a:lnTo>
                  <a:pt x="983877" y="156682"/>
                </a:lnTo>
                <a:lnTo>
                  <a:pt x="1017273" y="154113"/>
                </a:ln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en-US" dirty="0">
              <a:solidFill>
                <a:schemeClr val="bg1"/>
              </a:solidFill>
              <a:latin typeface="方正黑体简体" panose="03000509000000000000" pitchFamily="65" charset="-122"/>
              <a:ea typeface="方正黑体简体" panose="03000509000000000000" pitchFamily="65" charset="-122"/>
            </a:endParaRPr>
          </a:p>
        </p:txBody>
      </p:sp>
      <p:sp>
        <p:nvSpPr>
          <p:cNvPr id="5" name="MH_SubTitle_1"/>
          <p:cNvSpPr/>
          <p:nvPr>
            <p:custDataLst>
              <p:tags r:id="rId4"/>
            </p:custDataLst>
          </p:nvPr>
        </p:nvSpPr>
        <p:spPr bwMode="auto">
          <a:xfrm>
            <a:off x="1843642" y="1784760"/>
            <a:ext cx="1251214" cy="1250934"/>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6"/>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7"/>
                </a:lnTo>
                <a:lnTo>
                  <a:pt x="609662" y="9327"/>
                </a:lnTo>
                <a:lnTo>
                  <a:pt x="630685" y="6995"/>
                </a:lnTo>
                <a:lnTo>
                  <a:pt x="651707" y="2332"/>
                </a:ln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en-US" dirty="0">
              <a:solidFill>
                <a:schemeClr val="bg1"/>
              </a:solidFill>
              <a:latin typeface="方正黑体简体" panose="03000509000000000000" pitchFamily="65" charset="-122"/>
              <a:ea typeface="方正黑体简体" panose="03000509000000000000" pitchFamily="65" charset="-122"/>
            </a:endParaRPr>
          </a:p>
        </p:txBody>
      </p:sp>
      <p:sp>
        <p:nvSpPr>
          <p:cNvPr id="6" name="TextBox 5"/>
          <p:cNvSpPr txBox="1"/>
          <p:nvPr/>
        </p:nvSpPr>
        <p:spPr>
          <a:xfrm>
            <a:off x="467544" y="3646687"/>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7" name="TextBox 6"/>
          <p:cNvSpPr txBox="1"/>
          <p:nvPr/>
        </p:nvSpPr>
        <p:spPr>
          <a:xfrm>
            <a:off x="508849" y="4064754"/>
            <a:ext cx="3980039" cy="523220"/>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sp>
        <p:nvSpPr>
          <p:cNvPr id="8" name="矩形 7"/>
          <p:cNvSpPr/>
          <p:nvPr/>
        </p:nvSpPr>
        <p:spPr>
          <a:xfrm>
            <a:off x="5035564" y="3023346"/>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9" name="矩形 8"/>
          <p:cNvSpPr/>
          <p:nvPr/>
        </p:nvSpPr>
        <p:spPr>
          <a:xfrm>
            <a:off x="3264752" y="2279456"/>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文字</a:t>
            </a:r>
          </a:p>
        </p:txBody>
      </p:sp>
      <p:sp>
        <p:nvSpPr>
          <p:cNvPr id="10" name="矩形 9"/>
          <p:cNvSpPr/>
          <p:nvPr/>
        </p:nvSpPr>
        <p:spPr>
          <a:xfrm>
            <a:off x="6372200" y="2009955"/>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文字</a:t>
            </a:r>
          </a:p>
        </p:txBody>
      </p:sp>
      <p:sp>
        <p:nvSpPr>
          <p:cNvPr id="11" name="矩形 10"/>
          <p:cNvSpPr/>
          <p:nvPr/>
        </p:nvSpPr>
        <p:spPr>
          <a:xfrm>
            <a:off x="1886801" y="2087061"/>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文字</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8" presetClass="emph" presetSubtype="0" repeatCount="2000" fill="hold" grpId="1" nodeType="withEffect">
                                  <p:stCondLst>
                                    <p:cond delay="0"/>
                                  </p:stCondLst>
                                  <p:childTnLst>
                                    <p:animRot by="21600000">
                                      <p:cBhvr>
                                        <p:cTn id="9" dur="2000" fill="hold"/>
                                        <p:tgtEl>
                                          <p:spTgt spid="2"/>
                                        </p:tgtEl>
                                        <p:attrNameLst>
                                          <p:attrName>r</p:attrName>
                                        </p:attrNameLst>
                                      </p:cBhvr>
                                    </p:animRot>
                                  </p:childTnLst>
                                </p:cTn>
                              </p:par>
                              <p:par>
                                <p:cTn id="10" presetID="53" presetClass="entr" presetSubtype="16"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10" presetClass="entr" presetSubtype="0" fill="hold" grpId="0" nodeType="withEffect">
                                  <p:stCondLst>
                                    <p:cond delay="7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8" presetClass="emph" presetSubtype="0" repeatCount="2000" fill="hold" grpId="1" nodeType="withEffect">
                                  <p:stCondLst>
                                    <p:cond delay="700"/>
                                  </p:stCondLst>
                                  <p:childTnLst>
                                    <p:animRot by="21600000">
                                      <p:cBhvr>
                                        <p:cTn id="19" dur="2000" fill="hold"/>
                                        <p:tgtEl>
                                          <p:spTgt spid="4"/>
                                        </p:tgtEl>
                                        <p:attrNameLst>
                                          <p:attrName>r</p:attrName>
                                        </p:attrNameLst>
                                      </p:cBhvr>
                                    </p:animRot>
                                  </p:childTnLst>
                                </p:cTn>
                              </p:par>
                              <p:par>
                                <p:cTn id="20" presetID="10" presetClass="entr" presetSubtype="0" fill="hold" grpId="0" nodeType="withEffect">
                                  <p:stCondLst>
                                    <p:cond delay="12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53" presetClass="entr" presetSubtype="16" fill="hold" grpId="0" nodeType="withEffect">
                                  <p:stCondLst>
                                    <p:cond delay="70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cTn>
                              </p:par>
                              <p:par>
                                <p:cTn id="28" presetID="8" presetClass="emph" presetSubtype="0" repeatCount="2000" fill="hold" grpId="1" nodeType="withEffect">
                                  <p:stCondLst>
                                    <p:cond delay="1200"/>
                                  </p:stCondLst>
                                  <p:childTnLst>
                                    <p:animRot by="21600000">
                                      <p:cBhvr>
                                        <p:cTn id="29" dur="2000" fill="hold"/>
                                        <p:tgtEl>
                                          <p:spTgt spid="3"/>
                                        </p:tgtEl>
                                        <p:attrNameLst>
                                          <p:attrName>r</p:attrName>
                                        </p:attrNameLst>
                                      </p:cBhvr>
                                    </p:animRot>
                                  </p:childTnLst>
                                </p:cTn>
                              </p:par>
                              <p:par>
                                <p:cTn id="30" presetID="53" presetClass="entr" presetSubtype="16" fill="hold" grpId="0" nodeType="withEffect">
                                  <p:stCondLst>
                                    <p:cond delay="12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par>
                                <p:cTn id="35" presetID="10" presetClass="entr" presetSubtype="0" fill="hold" grpId="0" nodeType="withEffect">
                                  <p:stCondLst>
                                    <p:cond delay="190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par>
                                <p:cTn id="38" presetID="8" presetClass="emph" presetSubtype="0" repeatCount="2000" fill="hold" grpId="1" nodeType="withEffect">
                                  <p:stCondLst>
                                    <p:cond delay="1900"/>
                                  </p:stCondLst>
                                  <p:childTnLst>
                                    <p:animRot by="21600000">
                                      <p:cBhvr>
                                        <p:cTn id="39" dur="2000" fill="hold"/>
                                        <p:tgtEl>
                                          <p:spTgt spid="5"/>
                                        </p:tgtEl>
                                        <p:attrNameLst>
                                          <p:attrName>r</p:attrName>
                                        </p:attrNameLst>
                                      </p:cBhvr>
                                    </p:animRot>
                                  </p:childTnLst>
                                </p:cTn>
                              </p:par>
                              <p:par>
                                <p:cTn id="40" presetID="53" presetClass="entr" presetSubtype="16" fill="hold" grpId="0" nodeType="withEffect">
                                  <p:stCondLst>
                                    <p:cond delay="1900"/>
                                  </p:stCondLst>
                                  <p:childTnLst>
                                    <p:set>
                                      <p:cBhvr>
                                        <p:cTn id="41" dur="1" fill="hold">
                                          <p:stCondLst>
                                            <p:cond delay="0"/>
                                          </p:stCondLst>
                                        </p:cTn>
                                        <p:tgtEl>
                                          <p:spTgt spid="11"/>
                                        </p:tgtEl>
                                        <p:attrNameLst>
                                          <p:attrName>style.visibility</p:attrName>
                                        </p:attrNameLst>
                                      </p:cBhvr>
                                      <p:to>
                                        <p:strVal val="visible"/>
                                      </p:to>
                                    </p:set>
                                    <p:anim calcmode="lin" valueType="num">
                                      <p:cBhvr>
                                        <p:cTn id="42" dur="500" fill="hold"/>
                                        <p:tgtEl>
                                          <p:spTgt spid="11"/>
                                        </p:tgtEl>
                                        <p:attrNameLst>
                                          <p:attrName>ppt_w</p:attrName>
                                        </p:attrNameLst>
                                      </p:cBhvr>
                                      <p:tavLst>
                                        <p:tav tm="0">
                                          <p:val>
                                            <p:fltVal val="0"/>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animEffect transition="in" filter="fade">
                                      <p:cBhvr>
                                        <p:cTn id="44" dur="500"/>
                                        <p:tgtEl>
                                          <p:spTgt spid="11"/>
                                        </p:tgtEl>
                                      </p:cBhvr>
                                    </p:animEffect>
                                  </p:childTnLst>
                                </p:cTn>
                              </p:par>
                              <p:par>
                                <p:cTn id="45" presetID="41" presetClass="entr" presetSubtype="0" fill="hold" grpId="0" nodeType="withEffect">
                                  <p:stCondLst>
                                    <p:cond delay="2900"/>
                                  </p:stCondLst>
                                  <p:iterate type="lt">
                                    <p:tmPct val="10000"/>
                                  </p:iterate>
                                  <p:childTnLst>
                                    <p:set>
                                      <p:cBhvr>
                                        <p:cTn id="46" dur="1" fill="hold">
                                          <p:stCondLst>
                                            <p:cond delay="0"/>
                                          </p:stCondLst>
                                        </p:cTn>
                                        <p:tgtEl>
                                          <p:spTgt spid="6"/>
                                        </p:tgtEl>
                                        <p:attrNameLst>
                                          <p:attrName>style.visibility</p:attrName>
                                        </p:attrNameLst>
                                      </p:cBhvr>
                                      <p:to>
                                        <p:strVal val="visible"/>
                                      </p:to>
                                    </p:set>
                                    <p:anim calcmode="lin" valueType="num">
                                      <p:cBhvr>
                                        <p:cTn id="4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6"/>
                                        </p:tgtEl>
                                        <p:attrNameLst>
                                          <p:attrName>ppt_y</p:attrName>
                                        </p:attrNameLst>
                                      </p:cBhvr>
                                      <p:tavLst>
                                        <p:tav tm="0">
                                          <p:val>
                                            <p:strVal val="#ppt_y"/>
                                          </p:val>
                                        </p:tav>
                                        <p:tav tm="100000">
                                          <p:val>
                                            <p:strVal val="#ppt_y"/>
                                          </p:val>
                                        </p:tav>
                                      </p:tavLst>
                                    </p:anim>
                                    <p:anim calcmode="lin" valueType="num">
                                      <p:cBhvr>
                                        <p:cTn id="4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6"/>
                                        </p:tgtEl>
                                      </p:cBhvr>
                                    </p:animEffect>
                                  </p:childTnLst>
                                </p:cTn>
                              </p:par>
                              <p:par>
                                <p:cTn id="52" presetID="10" presetClass="entr" presetSubtype="0" fill="hold" grpId="0" nodeType="withEffect">
                                  <p:stCondLst>
                                    <p:cond delay="3700"/>
                                  </p:stCondLst>
                                  <p:childTnLst>
                                    <p:set>
                                      <p:cBhvr>
                                        <p:cTn id="53" dur="1" fill="hold">
                                          <p:stCondLst>
                                            <p:cond delay="0"/>
                                          </p:stCondLst>
                                        </p:cTn>
                                        <p:tgtEl>
                                          <p:spTgt spid="7"/>
                                        </p:tgtEl>
                                        <p:attrNameLst>
                                          <p:attrName>style.visibility</p:attrName>
                                        </p:attrNameLst>
                                      </p:cBhvr>
                                      <p:to>
                                        <p:strVal val="visible"/>
                                      </p:to>
                                    </p:set>
                                    <p:animEffect transition="in" filter="fade">
                                      <p:cBhvr>
                                        <p:cTn id="5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5" grpId="0" animBg="1"/>
      <p:bldP spid="5" grpId="1" animBg="1"/>
      <p:bldP spid="6" grpId="0"/>
      <p:bldP spid="7" grpId="0"/>
      <p:bldP spid="8" grpId="0"/>
      <p:bldP spid="9" grpId="0"/>
      <p:bldP spid="10"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367036" y="1163515"/>
            <a:ext cx="6840427" cy="2563441"/>
            <a:chOff x="1367036" y="1163515"/>
            <a:chExt cx="6840427" cy="2563441"/>
          </a:xfrm>
        </p:grpSpPr>
        <p:sp>
          <p:nvSpPr>
            <p:cNvPr id="27" name="任意多边形 26"/>
            <p:cNvSpPr/>
            <p:nvPr>
              <p:custDataLst>
                <p:tags r:id="rId2"/>
              </p:custDataLst>
            </p:nvPr>
          </p:nvSpPr>
          <p:spPr>
            <a:xfrm>
              <a:off x="1367036" y="1518427"/>
              <a:ext cx="1671846" cy="1251443"/>
            </a:xfrm>
            <a:custGeom>
              <a:avLst/>
              <a:gdLst>
                <a:gd name="connsiteX0" fmla="*/ 0 w 1144274"/>
                <a:gd name="connsiteY0" fmla="*/ 0 h 1181102"/>
                <a:gd name="connsiteX1" fmla="*/ 1144274 w 1144274"/>
                <a:gd name="connsiteY1" fmla="*/ 0 h 1181102"/>
                <a:gd name="connsiteX2" fmla="*/ 1144274 w 1144274"/>
                <a:gd name="connsiteY2" fmla="*/ 1 h 1181102"/>
                <a:gd name="connsiteX3" fmla="*/ 306849 w 1144274"/>
                <a:gd name="connsiteY3" fmla="*/ 128588 h 1181102"/>
                <a:gd name="connsiteX4" fmla="*/ 1144274 w 1144274"/>
                <a:gd name="connsiteY4" fmla="*/ 128588 h 1181102"/>
                <a:gd name="connsiteX5" fmla="*/ 1144274 w 1144274"/>
                <a:gd name="connsiteY5" fmla="*/ 129542 h 1181102"/>
                <a:gd name="connsiteX6" fmla="*/ 306846 w 1144274"/>
                <a:gd name="connsiteY6" fmla="*/ 129542 h 1181102"/>
                <a:gd name="connsiteX7" fmla="*/ 417370 w 1144274"/>
                <a:gd name="connsiteY7" fmla="*/ 1181102 h 1181102"/>
                <a:gd name="connsiteX8" fmla="*/ 103333 w 1144274"/>
                <a:gd name="connsiteY8" fmla="*/ 1181102 h 1181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274" h="1181102">
                  <a:moveTo>
                    <a:pt x="0" y="0"/>
                  </a:moveTo>
                  <a:lnTo>
                    <a:pt x="1144274" y="0"/>
                  </a:lnTo>
                  <a:lnTo>
                    <a:pt x="1144274" y="1"/>
                  </a:lnTo>
                  <a:lnTo>
                    <a:pt x="306849" y="128588"/>
                  </a:lnTo>
                  <a:lnTo>
                    <a:pt x="1144274" y="128588"/>
                  </a:lnTo>
                  <a:lnTo>
                    <a:pt x="1144274" y="129542"/>
                  </a:lnTo>
                  <a:lnTo>
                    <a:pt x="306846" y="129542"/>
                  </a:lnTo>
                  <a:lnTo>
                    <a:pt x="417370" y="1181102"/>
                  </a:lnTo>
                  <a:lnTo>
                    <a:pt x="103333" y="1181102"/>
                  </a:lnTo>
                  <a:close/>
                </a:path>
              </a:pathLst>
            </a:custGeom>
            <a:gradFill flip="none" rotWithShape="1">
              <a:gsLst>
                <a:gs pos="0">
                  <a:schemeClr val="accent1"/>
                </a:gs>
                <a:gs pos="100000">
                  <a:schemeClr val="accent1">
                    <a:lumMod val="60000"/>
                    <a:lumOff val="4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 name="任意多边形 18"/>
            <p:cNvSpPr/>
            <p:nvPr>
              <p:custDataLst>
                <p:tags r:id="rId3"/>
              </p:custDataLst>
            </p:nvPr>
          </p:nvSpPr>
          <p:spPr>
            <a:xfrm>
              <a:off x="5522306" y="2056682"/>
              <a:ext cx="2685157" cy="1157249"/>
            </a:xfrm>
            <a:custGeom>
              <a:avLst/>
              <a:gdLst>
                <a:gd name="connsiteX0" fmla="*/ 1462558 w 1838466"/>
                <a:gd name="connsiteY0" fmla="*/ 0 h 1091717"/>
                <a:gd name="connsiteX1" fmla="*/ 1838466 w 1838466"/>
                <a:gd name="connsiteY1" fmla="*/ 1091717 h 1091717"/>
                <a:gd name="connsiteX2" fmla="*/ 0 w 1838466"/>
                <a:gd name="connsiteY2" fmla="*/ 1091717 h 1091717"/>
                <a:gd name="connsiteX3" fmla="*/ 0 w 1838466"/>
                <a:gd name="connsiteY3" fmla="*/ 1091716 h 1091717"/>
                <a:gd name="connsiteX4" fmla="*/ 1445521 w 1838466"/>
                <a:gd name="connsiteY4" fmla="*/ 931697 h 1091717"/>
                <a:gd name="connsiteX5" fmla="*/ 1445531 w 1838466"/>
                <a:gd name="connsiteY5" fmla="*/ 931697 h 1091717"/>
                <a:gd name="connsiteX6" fmla="*/ 1154068 w 1838466"/>
                <a:gd name="connsiteY6" fmla="*/ 34664 h 109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8466" h="1091717">
                  <a:moveTo>
                    <a:pt x="1462558" y="0"/>
                  </a:moveTo>
                  <a:lnTo>
                    <a:pt x="1838466" y="1091717"/>
                  </a:lnTo>
                  <a:lnTo>
                    <a:pt x="0" y="1091717"/>
                  </a:lnTo>
                  <a:lnTo>
                    <a:pt x="0" y="1091716"/>
                  </a:lnTo>
                  <a:lnTo>
                    <a:pt x="1445521" y="931697"/>
                  </a:lnTo>
                  <a:lnTo>
                    <a:pt x="1445531" y="931697"/>
                  </a:lnTo>
                  <a:lnTo>
                    <a:pt x="1154068" y="34664"/>
                  </a:lnTo>
                  <a:close/>
                </a:path>
              </a:pathLst>
            </a:custGeom>
            <a:gradFill flip="none" rotWithShape="1">
              <a:gsLst>
                <a:gs pos="0">
                  <a:schemeClr val="accent1"/>
                </a:gs>
                <a:gs pos="100000">
                  <a:schemeClr val="accent1">
                    <a:lumMod val="60000"/>
                    <a:lumOff val="4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任意多边形 5"/>
            <p:cNvSpPr/>
            <p:nvPr>
              <p:custDataLst>
                <p:tags r:id="rId4"/>
              </p:custDataLst>
            </p:nvPr>
          </p:nvSpPr>
          <p:spPr>
            <a:xfrm>
              <a:off x="1814560" y="1654674"/>
              <a:ext cx="5817842" cy="1389371"/>
            </a:xfrm>
            <a:custGeom>
              <a:avLst/>
              <a:gdLst>
                <a:gd name="connsiteX0" fmla="*/ 0 w 3982993"/>
                <a:gd name="connsiteY0" fmla="*/ 0 h 1310640"/>
                <a:gd name="connsiteX1" fmla="*/ 3557141 w 3982993"/>
                <a:gd name="connsiteY1" fmla="*/ 0 h 1310640"/>
                <a:gd name="connsiteX2" fmla="*/ 3982993 w 3982993"/>
                <a:gd name="connsiteY2" fmla="*/ 1310640 h 1310640"/>
                <a:gd name="connsiteX3" fmla="*/ 137754 w 3982993"/>
                <a:gd name="connsiteY3" fmla="*/ 1310640 h 1310640"/>
              </a:gdLst>
              <a:ahLst/>
              <a:cxnLst>
                <a:cxn ang="0">
                  <a:pos x="connsiteX0" y="connsiteY0"/>
                </a:cxn>
                <a:cxn ang="0">
                  <a:pos x="connsiteX1" y="connsiteY1"/>
                </a:cxn>
                <a:cxn ang="0">
                  <a:pos x="connsiteX2" y="connsiteY2"/>
                </a:cxn>
                <a:cxn ang="0">
                  <a:pos x="connsiteX3" y="connsiteY3"/>
                </a:cxn>
              </a:cxnLst>
              <a:rect l="l" t="t" r="r" b="b"/>
              <a:pathLst>
                <a:path w="3982993" h="1310640">
                  <a:moveTo>
                    <a:pt x="0" y="0"/>
                  </a:moveTo>
                  <a:lnTo>
                    <a:pt x="3557141" y="0"/>
                  </a:lnTo>
                  <a:lnTo>
                    <a:pt x="3982993" y="1310640"/>
                  </a:lnTo>
                  <a:lnTo>
                    <a:pt x="137754" y="1310640"/>
                  </a:lnTo>
                  <a:close/>
                </a:path>
              </a:pathLst>
            </a:custGeom>
            <a:gradFill flip="none" rotWithShape="1">
              <a:gsLst>
                <a:gs pos="0">
                  <a:schemeClr val="accent1">
                    <a:lumMod val="75000"/>
                  </a:schemeClr>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Ins="252000" anchor="ctr">
              <a:normAutofit/>
            </a:bodyPr>
            <a:lstStyle/>
            <a:p>
              <a:pPr algn="ctr" eaLnBrk="1" fontAlgn="auto" hangingPunct="1">
                <a:spcBef>
                  <a:spcPts val="0"/>
                </a:spcBef>
                <a:spcAft>
                  <a:spcPts val="0"/>
                </a:spcAft>
                <a:defRPr/>
              </a:pPr>
              <a:r>
                <a:rPr lang="zh-CN" altLang="en-US" sz="2800" dirty="0">
                  <a:solidFill>
                    <a:sysClr val="windowText" lastClr="000000"/>
                  </a:solidFill>
                  <a:latin typeface="微软雅黑" panose="020B0503020204020204" pitchFamily="34" charset="-122"/>
                  <a:ea typeface="微软雅黑" panose="020B0503020204020204" pitchFamily="34" charset="-122"/>
                </a:rPr>
                <a:t>第二部分标题内容</a:t>
              </a:r>
            </a:p>
          </p:txBody>
        </p:sp>
        <p:sp>
          <p:nvSpPr>
            <p:cNvPr id="7" name="直角三角形 6"/>
            <p:cNvSpPr/>
            <p:nvPr>
              <p:custDataLst>
                <p:tags r:id="rId5"/>
              </p:custDataLst>
            </p:nvPr>
          </p:nvSpPr>
          <p:spPr>
            <a:xfrm rot="16200000">
              <a:off x="2358598" y="974391"/>
              <a:ext cx="136245" cy="1224320"/>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直角三角形 7"/>
            <p:cNvSpPr/>
            <p:nvPr>
              <p:custDataLst>
                <p:tags r:id="rId6"/>
              </p:custDataLst>
            </p:nvPr>
          </p:nvSpPr>
          <p:spPr>
            <a:xfrm rot="16200000" flipH="1" flipV="1">
              <a:off x="6492410" y="2073939"/>
              <a:ext cx="169888" cy="2110098"/>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4" name="任意多边形 23"/>
            <p:cNvSpPr/>
            <p:nvPr>
              <p:custDataLst>
                <p:tags r:id="rId7"/>
              </p:custDataLst>
            </p:nvPr>
          </p:nvSpPr>
          <p:spPr>
            <a:xfrm>
              <a:off x="1367036" y="1163515"/>
              <a:ext cx="1217363" cy="354912"/>
            </a:xfrm>
            <a:custGeom>
              <a:avLst/>
              <a:gdLst>
                <a:gd name="connsiteX0" fmla="*/ 833801 w 833801"/>
                <a:gd name="connsiteY0" fmla="*/ 0 h 335236"/>
                <a:gd name="connsiteX1" fmla="*/ 498565 w 833801"/>
                <a:gd name="connsiteY1" fmla="*/ 335236 h 335236"/>
                <a:gd name="connsiteX2" fmla="*/ 0 w 833801"/>
                <a:gd name="connsiteY2" fmla="*/ 335236 h 335236"/>
              </a:gdLst>
              <a:ahLst/>
              <a:cxnLst>
                <a:cxn ang="0">
                  <a:pos x="connsiteX0" y="connsiteY0"/>
                </a:cxn>
                <a:cxn ang="0">
                  <a:pos x="connsiteX1" y="connsiteY1"/>
                </a:cxn>
                <a:cxn ang="0">
                  <a:pos x="connsiteX2" y="connsiteY2"/>
                </a:cxn>
              </a:cxnLst>
              <a:rect l="l" t="t" r="r" b="b"/>
              <a:pathLst>
                <a:path w="833801" h="335236">
                  <a:moveTo>
                    <a:pt x="833801" y="0"/>
                  </a:moveTo>
                  <a:lnTo>
                    <a:pt x="498565" y="335236"/>
                  </a:lnTo>
                  <a:lnTo>
                    <a:pt x="0" y="335236"/>
                  </a:lnTo>
                  <a:close/>
                </a:path>
              </a:pathLst>
            </a:custGeom>
            <a:gradFill flip="none" rotWithShape="1">
              <a:gsLst>
                <a:gs pos="0">
                  <a:schemeClr val="accent1">
                    <a:lumMod val="7500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任意多边形 30"/>
            <p:cNvSpPr/>
            <p:nvPr>
              <p:custDataLst>
                <p:tags r:id="rId8"/>
              </p:custDataLst>
            </p:nvPr>
          </p:nvSpPr>
          <p:spPr>
            <a:xfrm>
              <a:off x="6454457" y="3213932"/>
              <a:ext cx="1753004" cy="513024"/>
            </a:xfrm>
            <a:custGeom>
              <a:avLst/>
              <a:gdLst>
                <a:gd name="connsiteX0" fmla="*/ 667403 w 1200162"/>
                <a:gd name="connsiteY0" fmla="*/ 0 h 484897"/>
                <a:gd name="connsiteX1" fmla="*/ 1200162 w 1200162"/>
                <a:gd name="connsiteY1" fmla="*/ 0 h 484897"/>
                <a:gd name="connsiteX2" fmla="*/ 0 w 1200162"/>
                <a:gd name="connsiteY2" fmla="*/ 484897 h 484897"/>
              </a:gdLst>
              <a:ahLst/>
              <a:cxnLst>
                <a:cxn ang="0">
                  <a:pos x="connsiteX0" y="connsiteY0"/>
                </a:cxn>
                <a:cxn ang="0">
                  <a:pos x="connsiteX1" y="connsiteY1"/>
                </a:cxn>
                <a:cxn ang="0">
                  <a:pos x="connsiteX2" y="connsiteY2"/>
                </a:cxn>
              </a:cxnLst>
              <a:rect l="l" t="t" r="r" b="b"/>
              <a:pathLst>
                <a:path w="1200162" h="484897">
                  <a:moveTo>
                    <a:pt x="667403" y="0"/>
                  </a:moveTo>
                  <a:lnTo>
                    <a:pt x="1200162" y="0"/>
                  </a:lnTo>
                  <a:lnTo>
                    <a:pt x="0" y="484897"/>
                  </a:lnTo>
                  <a:close/>
                </a:path>
              </a:pathLst>
            </a:custGeom>
            <a:gradFill flip="none" rotWithShape="1">
              <a:gsLst>
                <a:gs pos="0">
                  <a:schemeClr val="accent1">
                    <a:lumMod val="7500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33" name="直接连接符 32"/>
            <p:cNvCxnSpPr/>
            <p:nvPr>
              <p:custDataLst>
                <p:tags r:id="rId9"/>
              </p:custDataLst>
            </p:nvPr>
          </p:nvCxnSpPr>
          <p:spPr>
            <a:xfrm>
              <a:off x="2229624" y="2026406"/>
              <a:ext cx="4785980"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10"/>
              </p:custDataLst>
            </p:nvPr>
          </p:nvCxnSpPr>
          <p:spPr>
            <a:xfrm>
              <a:off x="2229624" y="2635307"/>
              <a:ext cx="4785980"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H_Other_2"/>
          <p:cNvSpPr/>
          <p:nvPr>
            <p:custDataLst>
              <p:tags r:id="rId1"/>
            </p:custDataLst>
          </p:nvPr>
        </p:nvSpPr>
        <p:spPr>
          <a:xfrm>
            <a:off x="1835696" y="1605806"/>
            <a:ext cx="648072" cy="425450"/>
          </a:xfrm>
          <a:prstGeom prst="roundRect">
            <a:avLst>
              <a:gd name="adj" fmla="val 8818"/>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r>
              <a:rPr lang="en-US" altLang="zh-CN" dirty="0">
                <a:solidFill>
                  <a:schemeClr val="bg1"/>
                </a:solidFill>
                <a:latin typeface="方正黑体简体" panose="03000509000000000000" pitchFamily="65" charset="-122"/>
                <a:ea typeface="方正黑体简体" panose="03000509000000000000" pitchFamily="65" charset="-122"/>
              </a:rPr>
              <a:t>01</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6" name="TextBox 5"/>
          <p:cNvSpPr txBox="1"/>
          <p:nvPr/>
        </p:nvSpPr>
        <p:spPr>
          <a:xfrm>
            <a:off x="3491880" y="1541810"/>
            <a:ext cx="3980039" cy="307777"/>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地理</a:t>
            </a:r>
            <a:r>
              <a:rPr lang="en-US" altLang="zh-CN" sz="1400" dirty="0">
                <a:solidFill>
                  <a:schemeClr val="bg1"/>
                </a:solidFill>
                <a:latin typeface="方正黑体简体" panose="03000509000000000000" pitchFamily="65" charset="-122"/>
                <a:ea typeface="方正黑体简体" panose="03000509000000000000" pitchFamily="65" charset="-122"/>
              </a:rPr>
              <a:t>-</a:t>
            </a:r>
            <a:r>
              <a:rPr lang="zh-CN" altLang="en-US" sz="1400" dirty="0">
                <a:solidFill>
                  <a:schemeClr val="bg1"/>
                </a:solidFill>
                <a:latin typeface="方正黑体简体" panose="03000509000000000000" pitchFamily="65" charset="-122"/>
                <a:ea typeface="方正黑体简体" panose="03000509000000000000" pitchFamily="65" charset="-122"/>
              </a:rPr>
              <a:t>社会相关性</a:t>
            </a:r>
          </a:p>
        </p:txBody>
      </p:sp>
      <p:sp>
        <p:nvSpPr>
          <p:cNvPr id="17" name="MH_Other_2"/>
          <p:cNvSpPr/>
          <p:nvPr>
            <p:custDataLst>
              <p:tags r:id="rId2"/>
            </p:custDataLst>
          </p:nvPr>
        </p:nvSpPr>
        <p:spPr>
          <a:xfrm>
            <a:off x="1835696" y="2835672"/>
            <a:ext cx="648072" cy="425450"/>
          </a:xfrm>
          <a:prstGeom prst="roundRect">
            <a:avLst>
              <a:gd name="adj" fmla="val 8818"/>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r>
              <a:rPr lang="en-US" altLang="zh-CN" dirty="0">
                <a:solidFill>
                  <a:schemeClr val="bg1"/>
                </a:solidFill>
                <a:latin typeface="方正黑体简体" panose="03000509000000000000" pitchFamily="65" charset="-122"/>
                <a:ea typeface="方正黑体简体" panose="03000509000000000000" pitchFamily="65" charset="-122"/>
              </a:rPr>
              <a:t>02</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18" name="TextBox 17"/>
          <p:cNvSpPr txBox="1"/>
          <p:nvPr/>
        </p:nvSpPr>
        <p:spPr>
          <a:xfrm>
            <a:off x="3491880" y="2771676"/>
            <a:ext cx="3980039" cy="307777"/>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地理</a:t>
            </a:r>
            <a:r>
              <a:rPr lang="en-US" altLang="zh-CN" sz="1400" dirty="0">
                <a:solidFill>
                  <a:schemeClr val="bg1"/>
                </a:solidFill>
                <a:latin typeface="方正黑体简体" panose="03000509000000000000" pitchFamily="65" charset="-122"/>
                <a:ea typeface="方正黑体简体" panose="03000509000000000000" pitchFamily="65" charset="-122"/>
              </a:rPr>
              <a:t>-</a:t>
            </a:r>
            <a:r>
              <a:rPr lang="zh-CN" altLang="en-US" sz="1400" dirty="0">
                <a:solidFill>
                  <a:schemeClr val="bg1"/>
                </a:solidFill>
                <a:latin typeface="方正黑体简体" panose="03000509000000000000" pitchFamily="65" charset="-122"/>
                <a:ea typeface="方正黑体简体" panose="03000509000000000000" pitchFamily="65" charset="-122"/>
              </a:rPr>
              <a:t>时间模式</a:t>
            </a:r>
          </a:p>
        </p:txBody>
      </p:sp>
      <p:sp>
        <p:nvSpPr>
          <p:cNvPr id="21" name="MH_Other_2"/>
          <p:cNvSpPr/>
          <p:nvPr>
            <p:custDataLst>
              <p:tags r:id="rId3"/>
            </p:custDataLst>
          </p:nvPr>
        </p:nvSpPr>
        <p:spPr>
          <a:xfrm>
            <a:off x="1835696" y="4043710"/>
            <a:ext cx="648072" cy="425450"/>
          </a:xfrm>
          <a:prstGeom prst="roundRect">
            <a:avLst>
              <a:gd name="adj" fmla="val 8818"/>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r>
              <a:rPr lang="en-US" altLang="zh-CN" dirty="0">
                <a:solidFill>
                  <a:schemeClr val="bg1"/>
                </a:solidFill>
                <a:latin typeface="方正黑体简体" panose="03000509000000000000" pitchFamily="65" charset="-122"/>
                <a:ea typeface="方正黑体简体" panose="03000509000000000000" pitchFamily="65" charset="-122"/>
              </a:rPr>
              <a:t>03</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22" name="TextBox 21"/>
          <p:cNvSpPr txBox="1"/>
          <p:nvPr/>
        </p:nvSpPr>
        <p:spPr>
          <a:xfrm>
            <a:off x="3491880" y="3979714"/>
            <a:ext cx="3980039" cy="307777"/>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地理</a:t>
            </a:r>
            <a:r>
              <a:rPr lang="en-US" altLang="zh-CN" sz="1400" dirty="0">
                <a:solidFill>
                  <a:schemeClr val="bg1"/>
                </a:solidFill>
                <a:latin typeface="方正黑体简体" panose="03000509000000000000" pitchFamily="65" charset="-122"/>
                <a:ea typeface="方正黑体简体" panose="03000509000000000000" pitchFamily="65" charset="-122"/>
              </a:rPr>
              <a:t>-</a:t>
            </a:r>
            <a:r>
              <a:rPr lang="zh-CN" altLang="en-US" sz="1400" dirty="0">
                <a:solidFill>
                  <a:schemeClr val="bg1"/>
                </a:solidFill>
                <a:latin typeface="方正黑体简体" panose="03000509000000000000" pitchFamily="65" charset="-122"/>
                <a:ea typeface="方正黑体简体" panose="03000509000000000000" pitchFamily="65" charset="-122"/>
              </a:rPr>
              <a:t>内容指示</a:t>
            </a:r>
          </a:p>
        </p:txBody>
      </p:sp>
      <p:sp>
        <p:nvSpPr>
          <p:cNvPr id="2" name="MH_Other_1"/>
          <p:cNvSpPr/>
          <p:nvPr>
            <p:custDataLst>
              <p:tags r:id="rId4"/>
            </p:custDataLst>
          </p:nvPr>
        </p:nvSpPr>
        <p:spPr>
          <a:xfrm>
            <a:off x="2232273" y="1275606"/>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3" name="MH_SubTitle_1"/>
          <p:cNvSpPr/>
          <p:nvPr>
            <p:custDataLst>
              <p:tags r:id="rId5"/>
            </p:custDataLst>
          </p:nvPr>
        </p:nvSpPr>
        <p:spPr>
          <a:xfrm>
            <a:off x="2325936" y="1367681"/>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zh-CN" altLang="en-US"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标题</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sp>
        <p:nvSpPr>
          <p:cNvPr id="15" name="MH_Other_1"/>
          <p:cNvSpPr/>
          <p:nvPr>
            <p:custDataLst>
              <p:tags r:id="rId6"/>
            </p:custDataLst>
          </p:nvPr>
        </p:nvSpPr>
        <p:spPr>
          <a:xfrm>
            <a:off x="2232273" y="2505472"/>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16" name="MH_SubTitle_1"/>
          <p:cNvSpPr/>
          <p:nvPr>
            <p:custDataLst>
              <p:tags r:id="rId7"/>
            </p:custDataLst>
          </p:nvPr>
        </p:nvSpPr>
        <p:spPr>
          <a:xfrm>
            <a:off x="2325936" y="2597547"/>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zh-CN" altLang="en-US"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标题</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sp>
        <p:nvSpPr>
          <p:cNvPr id="19" name="MH_Other_1"/>
          <p:cNvSpPr/>
          <p:nvPr>
            <p:custDataLst>
              <p:tags r:id="rId8"/>
            </p:custDataLst>
          </p:nvPr>
        </p:nvSpPr>
        <p:spPr>
          <a:xfrm>
            <a:off x="2232273" y="3713510"/>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20" name="MH_SubTitle_1"/>
          <p:cNvSpPr/>
          <p:nvPr>
            <p:custDataLst>
              <p:tags r:id="rId9"/>
            </p:custDataLst>
          </p:nvPr>
        </p:nvSpPr>
        <p:spPr>
          <a:xfrm>
            <a:off x="2325936" y="3805585"/>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zh-CN" altLang="en-US"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标题</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250"/>
                                        <p:tgtEl>
                                          <p:spTgt spid="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2500"/>
                            </p:stCondLst>
                            <p:childTnLst>
                              <p:par>
                                <p:cTn id="25" presetID="21" presetClass="entr" presetSubtype="1"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heel(1)">
                                      <p:cBhvr>
                                        <p:cTn id="27" dur="250"/>
                                        <p:tgtEl>
                                          <p:spTgt spid="1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par>
                          <p:cTn id="40" fill="hold">
                            <p:stCondLst>
                              <p:cond delay="4500"/>
                            </p:stCondLst>
                            <p:childTnLst>
                              <p:par>
                                <p:cTn id="41" presetID="21" presetClass="entr" presetSubtype="1"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heel(1)">
                                      <p:cBhvr>
                                        <p:cTn id="43" dur="250"/>
                                        <p:tgtEl>
                                          <p:spTgt spid="19"/>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17" grpId="0" animBg="1"/>
      <p:bldP spid="18" grpId="0"/>
      <p:bldP spid="21" grpId="0" animBg="1"/>
      <p:bldP spid="22" grpId="0"/>
      <p:bldP spid="2" grpId="0" animBg="1"/>
      <p:bldP spid="3" grpId="0" animBg="1"/>
      <p:bldP spid="15" grpId="0" animBg="1"/>
      <p:bldP spid="16" grpId="0" animBg="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321842" y="1256442"/>
            <a:ext cx="1377950" cy="2260600"/>
            <a:chOff x="1321842" y="1256442"/>
            <a:chExt cx="1377950" cy="2260600"/>
          </a:xfrm>
        </p:grpSpPr>
        <p:sp>
          <p:nvSpPr>
            <p:cNvPr id="2" name="MH_SubTitle_1"/>
            <p:cNvSpPr/>
            <p:nvPr>
              <p:custDataLst>
                <p:tags r:id="rId7"/>
              </p:custDataLst>
            </p:nvPr>
          </p:nvSpPr>
          <p:spPr>
            <a:xfrm>
              <a:off x="1321842" y="1431067"/>
              <a:ext cx="1377950" cy="2085975"/>
            </a:xfrm>
            <a:prstGeom prst="rect">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a:p>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3" name="MH_Other_3"/>
            <p:cNvSpPr/>
            <p:nvPr>
              <p:custDataLst>
                <p:tags r:id="rId8"/>
              </p:custDataLst>
            </p:nvPr>
          </p:nvSpPr>
          <p:spPr>
            <a:xfrm>
              <a:off x="1388517" y="1256442"/>
              <a:ext cx="476250" cy="542925"/>
            </a:xfrm>
            <a:custGeom>
              <a:avLst/>
              <a:gdLst>
                <a:gd name="connsiteX0" fmla="*/ 0 w 466725"/>
                <a:gd name="connsiteY0" fmla="*/ 0 h 533401"/>
                <a:gd name="connsiteX1" fmla="*/ 466725 w 466725"/>
                <a:gd name="connsiteY1" fmla="*/ 0 h 533401"/>
                <a:gd name="connsiteX2" fmla="*/ 466725 w 466725"/>
                <a:gd name="connsiteY2" fmla="*/ 300038 h 533401"/>
                <a:gd name="connsiteX3" fmla="*/ 233362 w 466725"/>
                <a:gd name="connsiteY3" fmla="*/ 533401 h 533401"/>
                <a:gd name="connsiteX4" fmla="*/ 233363 w 466725"/>
                <a:gd name="connsiteY4" fmla="*/ 533400 h 533401"/>
                <a:gd name="connsiteX5" fmla="*/ 0 w 466725"/>
                <a:gd name="connsiteY5" fmla="*/ 300037 h 5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725" h="533401">
                  <a:moveTo>
                    <a:pt x="0" y="0"/>
                  </a:moveTo>
                  <a:lnTo>
                    <a:pt x="466725" y="0"/>
                  </a:lnTo>
                  <a:lnTo>
                    <a:pt x="466725" y="300038"/>
                  </a:lnTo>
                  <a:cubicBezTo>
                    <a:pt x="466725" y="428921"/>
                    <a:pt x="362245" y="533401"/>
                    <a:pt x="233362" y="533401"/>
                  </a:cubicBezTo>
                  <a:lnTo>
                    <a:pt x="233363" y="533400"/>
                  </a:lnTo>
                  <a:cubicBezTo>
                    <a:pt x="104480" y="533400"/>
                    <a:pt x="0" y="428920"/>
                    <a:pt x="0" y="300037"/>
                  </a:cubicBezTo>
                  <a:close/>
                </a:path>
              </a:pathLst>
            </a:custGeom>
            <a:solidFill>
              <a:schemeClr val="accent1"/>
            </a:solidFill>
            <a:ln>
              <a:noFill/>
            </a:ln>
            <a:effectLst>
              <a:outerShdw blurRad="50800" dist="25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fontAlgn="auto" hangingPunct="1">
                <a:spcBef>
                  <a:spcPts val="0"/>
                </a:spcBef>
                <a:spcAft>
                  <a:spcPts val="0"/>
                </a:spcAft>
                <a:defRPr/>
              </a:pPr>
              <a:r>
                <a:rPr lang="en-US" altLang="zh-CN" sz="2800" dirty="0">
                  <a:solidFill>
                    <a:schemeClr val="tx1"/>
                  </a:solidFill>
                </a:rPr>
                <a:t>A</a:t>
              </a:r>
              <a:endParaRPr lang="zh-CN" altLang="en-US" sz="2800" dirty="0">
                <a:solidFill>
                  <a:schemeClr val="tx1"/>
                </a:solidFill>
              </a:endParaRPr>
            </a:p>
          </p:txBody>
        </p:sp>
      </p:grpSp>
      <p:grpSp>
        <p:nvGrpSpPr>
          <p:cNvPr id="5" name="组合 4"/>
          <p:cNvGrpSpPr/>
          <p:nvPr/>
        </p:nvGrpSpPr>
        <p:grpSpPr>
          <a:xfrm>
            <a:off x="3050034" y="1256442"/>
            <a:ext cx="1377950" cy="2260600"/>
            <a:chOff x="3050034" y="1256442"/>
            <a:chExt cx="1377950" cy="2260600"/>
          </a:xfrm>
        </p:grpSpPr>
        <p:sp>
          <p:nvSpPr>
            <p:cNvPr id="6" name="MH_SubTitle_1"/>
            <p:cNvSpPr/>
            <p:nvPr>
              <p:custDataLst>
                <p:tags r:id="rId5"/>
              </p:custDataLst>
            </p:nvPr>
          </p:nvSpPr>
          <p:spPr>
            <a:xfrm>
              <a:off x="3050034" y="1431067"/>
              <a:ext cx="1377950" cy="2085975"/>
            </a:xfrm>
            <a:prstGeom prst="rect">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a:p>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7" name="MH_Other_3"/>
            <p:cNvSpPr/>
            <p:nvPr>
              <p:custDataLst>
                <p:tags r:id="rId6"/>
              </p:custDataLst>
            </p:nvPr>
          </p:nvSpPr>
          <p:spPr>
            <a:xfrm>
              <a:off x="3116709" y="1256442"/>
              <a:ext cx="476250" cy="542925"/>
            </a:xfrm>
            <a:custGeom>
              <a:avLst/>
              <a:gdLst>
                <a:gd name="connsiteX0" fmla="*/ 0 w 466725"/>
                <a:gd name="connsiteY0" fmla="*/ 0 h 533401"/>
                <a:gd name="connsiteX1" fmla="*/ 466725 w 466725"/>
                <a:gd name="connsiteY1" fmla="*/ 0 h 533401"/>
                <a:gd name="connsiteX2" fmla="*/ 466725 w 466725"/>
                <a:gd name="connsiteY2" fmla="*/ 300038 h 533401"/>
                <a:gd name="connsiteX3" fmla="*/ 233362 w 466725"/>
                <a:gd name="connsiteY3" fmla="*/ 533401 h 533401"/>
                <a:gd name="connsiteX4" fmla="*/ 233363 w 466725"/>
                <a:gd name="connsiteY4" fmla="*/ 533400 h 533401"/>
                <a:gd name="connsiteX5" fmla="*/ 0 w 466725"/>
                <a:gd name="connsiteY5" fmla="*/ 300037 h 5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725" h="533401">
                  <a:moveTo>
                    <a:pt x="0" y="0"/>
                  </a:moveTo>
                  <a:lnTo>
                    <a:pt x="466725" y="0"/>
                  </a:lnTo>
                  <a:lnTo>
                    <a:pt x="466725" y="300038"/>
                  </a:lnTo>
                  <a:cubicBezTo>
                    <a:pt x="466725" y="428921"/>
                    <a:pt x="362245" y="533401"/>
                    <a:pt x="233362" y="533401"/>
                  </a:cubicBezTo>
                  <a:lnTo>
                    <a:pt x="233363" y="533400"/>
                  </a:lnTo>
                  <a:cubicBezTo>
                    <a:pt x="104480" y="533400"/>
                    <a:pt x="0" y="428920"/>
                    <a:pt x="0" y="300037"/>
                  </a:cubicBezTo>
                  <a:close/>
                </a:path>
              </a:pathLst>
            </a:custGeom>
            <a:solidFill>
              <a:schemeClr val="accent1"/>
            </a:solidFill>
            <a:ln>
              <a:noFill/>
            </a:ln>
            <a:effectLst>
              <a:outerShdw blurRad="50800" dist="25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fontAlgn="auto" hangingPunct="1">
                <a:spcBef>
                  <a:spcPts val="0"/>
                </a:spcBef>
                <a:spcAft>
                  <a:spcPts val="0"/>
                </a:spcAft>
                <a:defRPr/>
              </a:pPr>
              <a:r>
                <a:rPr lang="en-US" altLang="zh-CN" sz="2800" dirty="0">
                  <a:solidFill>
                    <a:schemeClr val="tx1"/>
                  </a:solidFill>
                </a:rPr>
                <a:t>B</a:t>
              </a:r>
              <a:endParaRPr lang="zh-CN" altLang="en-US" sz="2800" dirty="0">
                <a:solidFill>
                  <a:schemeClr val="tx1"/>
                </a:solidFill>
              </a:endParaRPr>
            </a:p>
          </p:txBody>
        </p:sp>
      </p:grpSp>
      <p:grpSp>
        <p:nvGrpSpPr>
          <p:cNvPr id="12" name="组合 11"/>
          <p:cNvGrpSpPr/>
          <p:nvPr/>
        </p:nvGrpSpPr>
        <p:grpSpPr>
          <a:xfrm>
            <a:off x="4778226" y="1256442"/>
            <a:ext cx="1377950" cy="2260600"/>
            <a:chOff x="4778226" y="1256442"/>
            <a:chExt cx="1377950" cy="2260600"/>
          </a:xfrm>
        </p:grpSpPr>
        <p:sp>
          <p:nvSpPr>
            <p:cNvPr id="8" name="MH_SubTitle_1"/>
            <p:cNvSpPr/>
            <p:nvPr>
              <p:custDataLst>
                <p:tags r:id="rId3"/>
              </p:custDataLst>
            </p:nvPr>
          </p:nvSpPr>
          <p:spPr>
            <a:xfrm>
              <a:off x="4778226" y="1431067"/>
              <a:ext cx="1377950" cy="2085975"/>
            </a:xfrm>
            <a:prstGeom prst="rect">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a:p>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9" name="MH_Other_3"/>
            <p:cNvSpPr/>
            <p:nvPr>
              <p:custDataLst>
                <p:tags r:id="rId4"/>
              </p:custDataLst>
            </p:nvPr>
          </p:nvSpPr>
          <p:spPr>
            <a:xfrm>
              <a:off x="4844901" y="1256442"/>
              <a:ext cx="476250" cy="542925"/>
            </a:xfrm>
            <a:custGeom>
              <a:avLst/>
              <a:gdLst>
                <a:gd name="connsiteX0" fmla="*/ 0 w 466725"/>
                <a:gd name="connsiteY0" fmla="*/ 0 h 533401"/>
                <a:gd name="connsiteX1" fmla="*/ 466725 w 466725"/>
                <a:gd name="connsiteY1" fmla="*/ 0 h 533401"/>
                <a:gd name="connsiteX2" fmla="*/ 466725 w 466725"/>
                <a:gd name="connsiteY2" fmla="*/ 300038 h 533401"/>
                <a:gd name="connsiteX3" fmla="*/ 233362 w 466725"/>
                <a:gd name="connsiteY3" fmla="*/ 533401 h 533401"/>
                <a:gd name="connsiteX4" fmla="*/ 233363 w 466725"/>
                <a:gd name="connsiteY4" fmla="*/ 533400 h 533401"/>
                <a:gd name="connsiteX5" fmla="*/ 0 w 466725"/>
                <a:gd name="connsiteY5" fmla="*/ 300037 h 5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725" h="533401">
                  <a:moveTo>
                    <a:pt x="0" y="0"/>
                  </a:moveTo>
                  <a:lnTo>
                    <a:pt x="466725" y="0"/>
                  </a:lnTo>
                  <a:lnTo>
                    <a:pt x="466725" y="300038"/>
                  </a:lnTo>
                  <a:cubicBezTo>
                    <a:pt x="466725" y="428921"/>
                    <a:pt x="362245" y="533401"/>
                    <a:pt x="233362" y="533401"/>
                  </a:cubicBezTo>
                  <a:lnTo>
                    <a:pt x="233363" y="533400"/>
                  </a:lnTo>
                  <a:cubicBezTo>
                    <a:pt x="104480" y="533400"/>
                    <a:pt x="0" y="428920"/>
                    <a:pt x="0" y="300037"/>
                  </a:cubicBezTo>
                  <a:close/>
                </a:path>
              </a:pathLst>
            </a:custGeom>
            <a:solidFill>
              <a:schemeClr val="accent1"/>
            </a:solidFill>
            <a:ln>
              <a:noFill/>
            </a:ln>
            <a:effectLst>
              <a:outerShdw blurRad="50800" dist="25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fontAlgn="auto" hangingPunct="1">
                <a:spcBef>
                  <a:spcPts val="0"/>
                </a:spcBef>
                <a:spcAft>
                  <a:spcPts val="0"/>
                </a:spcAft>
                <a:defRPr/>
              </a:pPr>
              <a:r>
                <a:rPr lang="en-US" altLang="zh-CN" sz="2800" dirty="0">
                  <a:solidFill>
                    <a:schemeClr val="tx1"/>
                  </a:solidFill>
                </a:rPr>
                <a:t>C</a:t>
              </a:r>
              <a:endParaRPr lang="zh-CN" altLang="en-US" sz="2800" dirty="0">
                <a:solidFill>
                  <a:schemeClr val="tx1"/>
                </a:solidFill>
              </a:endParaRPr>
            </a:p>
          </p:txBody>
        </p:sp>
      </p:grpSp>
      <p:grpSp>
        <p:nvGrpSpPr>
          <p:cNvPr id="13" name="组合 12"/>
          <p:cNvGrpSpPr/>
          <p:nvPr/>
        </p:nvGrpSpPr>
        <p:grpSpPr>
          <a:xfrm>
            <a:off x="6434410" y="1256442"/>
            <a:ext cx="1377950" cy="2260600"/>
            <a:chOff x="6434410" y="1256442"/>
            <a:chExt cx="1377950" cy="2260600"/>
          </a:xfrm>
        </p:grpSpPr>
        <p:sp>
          <p:nvSpPr>
            <p:cNvPr id="10" name="MH_SubTitle_1"/>
            <p:cNvSpPr/>
            <p:nvPr>
              <p:custDataLst>
                <p:tags r:id="rId1"/>
              </p:custDataLst>
            </p:nvPr>
          </p:nvSpPr>
          <p:spPr>
            <a:xfrm>
              <a:off x="6434410" y="1431067"/>
              <a:ext cx="1377950" cy="2085975"/>
            </a:xfrm>
            <a:prstGeom prst="rect">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a:p>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11" name="MH_Other_3"/>
            <p:cNvSpPr/>
            <p:nvPr>
              <p:custDataLst>
                <p:tags r:id="rId2"/>
              </p:custDataLst>
            </p:nvPr>
          </p:nvSpPr>
          <p:spPr>
            <a:xfrm>
              <a:off x="6501085" y="1256442"/>
              <a:ext cx="476250" cy="542925"/>
            </a:xfrm>
            <a:custGeom>
              <a:avLst/>
              <a:gdLst>
                <a:gd name="connsiteX0" fmla="*/ 0 w 466725"/>
                <a:gd name="connsiteY0" fmla="*/ 0 h 533401"/>
                <a:gd name="connsiteX1" fmla="*/ 466725 w 466725"/>
                <a:gd name="connsiteY1" fmla="*/ 0 h 533401"/>
                <a:gd name="connsiteX2" fmla="*/ 466725 w 466725"/>
                <a:gd name="connsiteY2" fmla="*/ 300038 h 533401"/>
                <a:gd name="connsiteX3" fmla="*/ 233362 w 466725"/>
                <a:gd name="connsiteY3" fmla="*/ 533401 h 533401"/>
                <a:gd name="connsiteX4" fmla="*/ 233363 w 466725"/>
                <a:gd name="connsiteY4" fmla="*/ 533400 h 533401"/>
                <a:gd name="connsiteX5" fmla="*/ 0 w 466725"/>
                <a:gd name="connsiteY5" fmla="*/ 300037 h 5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725" h="533401">
                  <a:moveTo>
                    <a:pt x="0" y="0"/>
                  </a:moveTo>
                  <a:lnTo>
                    <a:pt x="466725" y="0"/>
                  </a:lnTo>
                  <a:lnTo>
                    <a:pt x="466725" y="300038"/>
                  </a:lnTo>
                  <a:cubicBezTo>
                    <a:pt x="466725" y="428921"/>
                    <a:pt x="362245" y="533401"/>
                    <a:pt x="233362" y="533401"/>
                  </a:cubicBezTo>
                  <a:lnTo>
                    <a:pt x="233363" y="533400"/>
                  </a:lnTo>
                  <a:cubicBezTo>
                    <a:pt x="104480" y="533400"/>
                    <a:pt x="0" y="428920"/>
                    <a:pt x="0" y="300037"/>
                  </a:cubicBezTo>
                  <a:close/>
                </a:path>
              </a:pathLst>
            </a:custGeom>
            <a:solidFill>
              <a:schemeClr val="accent1"/>
            </a:solidFill>
            <a:ln>
              <a:noFill/>
            </a:ln>
            <a:effectLst>
              <a:outerShdw blurRad="50800" dist="25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fontAlgn="auto" hangingPunct="1">
                <a:spcBef>
                  <a:spcPts val="0"/>
                </a:spcBef>
                <a:spcAft>
                  <a:spcPts val="0"/>
                </a:spcAft>
                <a:defRPr/>
              </a:pPr>
              <a:r>
                <a:rPr lang="en-US" altLang="zh-CN" sz="2800" dirty="0">
                  <a:solidFill>
                    <a:schemeClr val="tx1"/>
                  </a:solidFill>
                </a:rPr>
                <a:t>D</a:t>
              </a:r>
              <a:endParaRPr lang="zh-CN" altLang="en-US" sz="2800" dirty="0">
                <a:solidFill>
                  <a:schemeClr val="tx1"/>
                </a:solidFill>
              </a:endParaRPr>
            </a:p>
          </p:txBody>
        </p:sp>
      </p:grpSp>
      <p:sp>
        <p:nvSpPr>
          <p:cNvPr id="18" name="TextBox 17"/>
          <p:cNvSpPr txBox="1"/>
          <p:nvPr/>
        </p:nvSpPr>
        <p:spPr>
          <a:xfrm>
            <a:off x="1259632" y="3992746"/>
            <a:ext cx="6869598" cy="523220"/>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这里输入你的文字内容这里输入你的文字内容这里输入你的文字内容这里输入你的文字内容这里输入你的文字内容这里输入你的文字内容这里输入你的文字内容</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31"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ppt_w</p:attrName>
                                        </p:attrNameLst>
                                      </p:cBhvr>
                                      <p:tavLst>
                                        <p:tav tm="0">
                                          <p:val>
                                            <p:fltVal val="0"/>
                                          </p:val>
                                        </p:tav>
                                        <p:tav tm="100000">
                                          <p:val>
                                            <p:strVal val="#ppt_w"/>
                                          </p:val>
                                        </p:tav>
                                      </p:tavLst>
                                    </p:anim>
                                    <p:anim calcmode="lin" valueType="num">
                                      <p:cBhvr>
                                        <p:cTn id="15" dur="1000" fill="hold"/>
                                        <p:tgtEl>
                                          <p:spTgt spid="5"/>
                                        </p:tgtEl>
                                        <p:attrNameLst>
                                          <p:attrName>ppt_h</p:attrName>
                                        </p:attrNameLst>
                                      </p:cBhvr>
                                      <p:tavLst>
                                        <p:tav tm="0">
                                          <p:val>
                                            <p:fltVal val="0"/>
                                          </p:val>
                                        </p:tav>
                                        <p:tav tm="100000">
                                          <p:val>
                                            <p:strVal val="#ppt_h"/>
                                          </p:val>
                                        </p:tav>
                                      </p:tavLst>
                                    </p:anim>
                                    <p:anim calcmode="lin" valueType="num">
                                      <p:cBhvr>
                                        <p:cTn id="16" dur="1000" fill="hold"/>
                                        <p:tgtEl>
                                          <p:spTgt spid="5"/>
                                        </p:tgtEl>
                                        <p:attrNameLst>
                                          <p:attrName>style.rotation</p:attrName>
                                        </p:attrNameLst>
                                      </p:cBhvr>
                                      <p:tavLst>
                                        <p:tav tm="0">
                                          <p:val>
                                            <p:fltVal val="90"/>
                                          </p:val>
                                        </p:tav>
                                        <p:tav tm="100000">
                                          <p:val>
                                            <p:fltVal val="0"/>
                                          </p:val>
                                        </p:tav>
                                      </p:tavLst>
                                    </p:anim>
                                    <p:animEffect transition="in" filter="fade">
                                      <p:cBhvr>
                                        <p:cTn id="17" dur="1000"/>
                                        <p:tgtEl>
                                          <p:spTgt spid="5"/>
                                        </p:tgtEl>
                                      </p:cBhvr>
                                    </p:animEffect>
                                  </p:childTnLst>
                                </p:cTn>
                              </p:par>
                            </p:childTnLst>
                          </p:cTn>
                        </p:par>
                        <p:par>
                          <p:cTn id="18" fill="hold">
                            <p:stCondLst>
                              <p:cond delay="2000"/>
                            </p:stCondLst>
                            <p:childTnLst>
                              <p:par>
                                <p:cTn id="19" presetID="31" presetClass="entr" presetSubtype="0"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1000" fill="hold"/>
                                        <p:tgtEl>
                                          <p:spTgt spid="12"/>
                                        </p:tgtEl>
                                        <p:attrNameLst>
                                          <p:attrName>ppt_w</p:attrName>
                                        </p:attrNameLst>
                                      </p:cBhvr>
                                      <p:tavLst>
                                        <p:tav tm="0">
                                          <p:val>
                                            <p:fltVal val="0"/>
                                          </p:val>
                                        </p:tav>
                                        <p:tav tm="100000">
                                          <p:val>
                                            <p:strVal val="#ppt_w"/>
                                          </p:val>
                                        </p:tav>
                                      </p:tavLst>
                                    </p:anim>
                                    <p:anim calcmode="lin" valueType="num">
                                      <p:cBhvr>
                                        <p:cTn id="22" dur="1000" fill="hold"/>
                                        <p:tgtEl>
                                          <p:spTgt spid="12"/>
                                        </p:tgtEl>
                                        <p:attrNameLst>
                                          <p:attrName>ppt_h</p:attrName>
                                        </p:attrNameLst>
                                      </p:cBhvr>
                                      <p:tavLst>
                                        <p:tav tm="0">
                                          <p:val>
                                            <p:fltVal val="0"/>
                                          </p:val>
                                        </p:tav>
                                        <p:tav tm="100000">
                                          <p:val>
                                            <p:strVal val="#ppt_h"/>
                                          </p:val>
                                        </p:tav>
                                      </p:tavLst>
                                    </p:anim>
                                    <p:anim calcmode="lin" valueType="num">
                                      <p:cBhvr>
                                        <p:cTn id="23" dur="1000" fill="hold"/>
                                        <p:tgtEl>
                                          <p:spTgt spid="12"/>
                                        </p:tgtEl>
                                        <p:attrNameLst>
                                          <p:attrName>style.rotation</p:attrName>
                                        </p:attrNameLst>
                                      </p:cBhvr>
                                      <p:tavLst>
                                        <p:tav tm="0">
                                          <p:val>
                                            <p:fltVal val="90"/>
                                          </p:val>
                                        </p:tav>
                                        <p:tav tm="100000">
                                          <p:val>
                                            <p:fltVal val="0"/>
                                          </p:val>
                                        </p:tav>
                                      </p:tavLst>
                                    </p:anim>
                                    <p:animEffect transition="in" filter="fade">
                                      <p:cBhvr>
                                        <p:cTn id="24" dur="1000"/>
                                        <p:tgtEl>
                                          <p:spTgt spid="12"/>
                                        </p:tgtEl>
                                      </p:cBhvr>
                                    </p:animEffect>
                                  </p:childTnLst>
                                </p:cTn>
                              </p:par>
                            </p:childTnLst>
                          </p:cTn>
                        </p:par>
                        <p:par>
                          <p:cTn id="25" fill="hold">
                            <p:stCondLst>
                              <p:cond delay="3000"/>
                            </p:stCondLst>
                            <p:childTnLst>
                              <p:par>
                                <p:cTn id="26" presetID="31" presetClass="entr" presetSubtype="0"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p:cTn id="28" dur="1000" fill="hold"/>
                                        <p:tgtEl>
                                          <p:spTgt spid="13"/>
                                        </p:tgtEl>
                                        <p:attrNameLst>
                                          <p:attrName>ppt_w</p:attrName>
                                        </p:attrNameLst>
                                      </p:cBhvr>
                                      <p:tavLst>
                                        <p:tav tm="0">
                                          <p:val>
                                            <p:fltVal val="0"/>
                                          </p:val>
                                        </p:tav>
                                        <p:tav tm="100000">
                                          <p:val>
                                            <p:strVal val="#ppt_w"/>
                                          </p:val>
                                        </p:tav>
                                      </p:tavLst>
                                    </p:anim>
                                    <p:anim calcmode="lin" valueType="num">
                                      <p:cBhvr>
                                        <p:cTn id="29" dur="1000" fill="hold"/>
                                        <p:tgtEl>
                                          <p:spTgt spid="13"/>
                                        </p:tgtEl>
                                        <p:attrNameLst>
                                          <p:attrName>ppt_h</p:attrName>
                                        </p:attrNameLst>
                                      </p:cBhvr>
                                      <p:tavLst>
                                        <p:tav tm="0">
                                          <p:val>
                                            <p:fltVal val="0"/>
                                          </p:val>
                                        </p:tav>
                                        <p:tav tm="100000">
                                          <p:val>
                                            <p:strVal val="#ppt_h"/>
                                          </p:val>
                                        </p:tav>
                                      </p:tavLst>
                                    </p:anim>
                                    <p:anim calcmode="lin" valueType="num">
                                      <p:cBhvr>
                                        <p:cTn id="30" dur="1000" fill="hold"/>
                                        <p:tgtEl>
                                          <p:spTgt spid="13"/>
                                        </p:tgtEl>
                                        <p:attrNameLst>
                                          <p:attrName>style.rotation</p:attrName>
                                        </p:attrNameLst>
                                      </p:cBhvr>
                                      <p:tavLst>
                                        <p:tav tm="0">
                                          <p:val>
                                            <p:fltVal val="90"/>
                                          </p:val>
                                        </p:tav>
                                        <p:tav tm="100000">
                                          <p:val>
                                            <p:fltVal val="0"/>
                                          </p:val>
                                        </p:tav>
                                      </p:tavLst>
                                    </p:anim>
                                    <p:animEffect transition="in" filter="fade">
                                      <p:cBhvr>
                                        <p:cTn id="31" dur="1000"/>
                                        <p:tgtEl>
                                          <p:spTgt spid="13"/>
                                        </p:tgtEl>
                                      </p:cBhvr>
                                    </p:animEffect>
                                  </p:childTnLst>
                                </p:cTn>
                              </p:par>
                            </p:childTnLst>
                          </p:cTn>
                        </p:par>
                        <p:par>
                          <p:cTn id="32" fill="hold">
                            <p:stCondLst>
                              <p:cond delay="4000"/>
                            </p:stCondLst>
                            <p:childTnLst>
                              <p:par>
                                <p:cTn id="33" presetID="42" presetClass="entr" presetSubtype="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000"/>
                                        <p:tgtEl>
                                          <p:spTgt spid="18"/>
                                        </p:tgtEl>
                                      </p:cBhvr>
                                    </p:animEffect>
                                    <p:anim calcmode="lin" valueType="num">
                                      <p:cBhvr>
                                        <p:cTn id="36" dur="1000" fill="hold"/>
                                        <p:tgtEl>
                                          <p:spTgt spid="18"/>
                                        </p:tgtEl>
                                        <p:attrNameLst>
                                          <p:attrName>ppt_x</p:attrName>
                                        </p:attrNameLst>
                                      </p:cBhvr>
                                      <p:tavLst>
                                        <p:tav tm="0">
                                          <p:val>
                                            <p:strVal val="#ppt_x"/>
                                          </p:val>
                                        </p:tav>
                                        <p:tav tm="100000">
                                          <p:val>
                                            <p:strVal val="#ppt_x"/>
                                          </p:val>
                                        </p:tav>
                                      </p:tavLst>
                                    </p:anim>
                                    <p:anim calcmode="lin" valueType="num">
                                      <p:cBhvr>
                                        <p:cTn id="37"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SubTitle_1"/>
          <p:cNvSpPr/>
          <p:nvPr>
            <p:custDataLst>
              <p:tags r:id="rId1"/>
            </p:custDataLst>
          </p:nvPr>
        </p:nvSpPr>
        <p:spPr>
          <a:xfrm>
            <a:off x="1106751" y="1637387"/>
            <a:ext cx="1120954" cy="1354928"/>
          </a:xfrm>
          <a:custGeom>
            <a:avLst/>
            <a:gdLst>
              <a:gd name="connsiteX0" fmla="*/ 788019 w 1576037"/>
              <a:gd name="connsiteY0" fmla="*/ 148697 h 1905000"/>
              <a:gd name="connsiteX1" fmla="*/ 153283 w 1576037"/>
              <a:gd name="connsiteY1" fmla="*/ 783433 h 1905000"/>
              <a:gd name="connsiteX2" fmla="*/ 788019 w 1576037"/>
              <a:gd name="connsiteY2" fmla="*/ 1418169 h 1905000"/>
              <a:gd name="connsiteX3" fmla="*/ 1422755 w 1576037"/>
              <a:gd name="connsiteY3" fmla="*/ 783433 h 1905000"/>
              <a:gd name="connsiteX4" fmla="*/ 788019 w 1576037"/>
              <a:gd name="connsiteY4" fmla="*/ 148697 h 1905000"/>
              <a:gd name="connsiteX5" fmla="*/ 788019 w 1576037"/>
              <a:gd name="connsiteY5" fmla="*/ 0 h 1905000"/>
              <a:gd name="connsiteX6" fmla="*/ 1345231 w 1576037"/>
              <a:gd name="connsiteY6" fmla="*/ 231116 h 1905000"/>
              <a:gd name="connsiteX7" fmla="*/ 1345231 w 1576037"/>
              <a:gd name="connsiteY7" fmla="*/ 1347039 h 1905000"/>
              <a:gd name="connsiteX8" fmla="*/ 788019 w 1576037"/>
              <a:gd name="connsiteY8" fmla="*/ 1905000 h 1905000"/>
              <a:gd name="connsiteX9" fmla="*/ 230806 w 1576037"/>
              <a:gd name="connsiteY9" fmla="*/ 1347039 h 1905000"/>
              <a:gd name="connsiteX10" fmla="*/ 230806 w 1576037"/>
              <a:gd name="connsiteY10" fmla="*/ 231116 h 1905000"/>
              <a:gd name="connsiteX11" fmla="*/ 788019 w 1576037"/>
              <a:gd name="connsiteY11" fmla="*/ 0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76037" h="1905000">
                <a:moveTo>
                  <a:pt x="788019" y="148697"/>
                </a:moveTo>
                <a:cubicBezTo>
                  <a:pt x="437464" y="148697"/>
                  <a:pt x="153283" y="432878"/>
                  <a:pt x="153283" y="783433"/>
                </a:cubicBezTo>
                <a:cubicBezTo>
                  <a:pt x="153283" y="1133988"/>
                  <a:pt x="437464" y="1418169"/>
                  <a:pt x="788019" y="1418169"/>
                </a:cubicBezTo>
                <a:cubicBezTo>
                  <a:pt x="1138574" y="1418169"/>
                  <a:pt x="1422755" y="1133988"/>
                  <a:pt x="1422755" y="783433"/>
                </a:cubicBezTo>
                <a:cubicBezTo>
                  <a:pt x="1422755" y="432878"/>
                  <a:pt x="1138574" y="148697"/>
                  <a:pt x="788019" y="148697"/>
                </a:cubicBezTo>
                <a:close/>
                <a:moveTo>
                  <a:pt x="788019" y="0"/>
                </a:moveTo>
                <a:cubicBezTo>
                  <a:pt x="989689" y="-2"/>
                  <a:pt x="1191361" y="77039"/>
                  <a:pt x="1345231" y="231116"/>
                </a:cubicBezTo>
                <a:cubicBezTo>
                  <a:pt x="1652973" y="539269"/>
                  <a:pt x="1652973" y="1038884"/>
                  <a:pt x="1345231" y="1347039"/>
                </a:cubicBezTo>
                <a:lnTo>
                  <a:pt x="788019" y="1905000"/>
                </a:lnTo>
                <a:lnTo>
                  <a:pt x="230806" y="1347039"/>
                </a:lnTo>
                <a:cubicBezTo>
                  <a:pt x="-76936" y="1038884"/>
                  <a:pt x="-76936" y="539269"/>
                  <a:pt x="230806" y="231116"/>
                </a:cubicBezTo>
                <a:cubicBezTo>
                  <a:pt x="384676" y="77039"/>
                  <a:pt x="586348" y="-2"/>
                  <a:pt x="788019"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4400" dirty="0">
                <a:solidFill>
                  <a:schemeClr val="bg1"/>
                </a:solidFill>
                <a:latin typeface="方正黑体简体" panose="03000509000000000000" pitchFamily="65" charset="-122"/>
                <a:ea typeface="方正黑体简体" panose="03000509000000000000" pitchFamily="65" charset="-122"/>
              </a:rPr>
              <a:t>01</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3" name="MH_SubTitle_1"/>
          <p:cNvSpPr/>
          <p:nvPr>
            <p:custDataLst>
              <p:tags r:id="rId2"/>
            </p:custDataLst>
          </p:nvPr>
        </p:nvSpPr>
        <p:spPr>
          <a:xfrm>
            <a:off x="3064313" y="1637387"/>
            <a:ext cx="1120954" cy="1354928"/>
          </a:xfrm>
          <a:custGeom>
            <a:avLst/>
            <a:gdLst>
              <a:gd name="connsiteX0" fmla="*/ 788019 w 1576037"/>
              <a:gd name="connsiteY0" fmla="*/ 148697 h 1905000"/>
              <a:gd name="connsiteX1" fmla="*/ 153283 w 1576037"/>
              <a:gd name="connsiteY1" fmla="*/ 783433 h 1905000"/>
              <a:gd name="connsiteX2" fmla="*/ 788019 w 1576037"/>
              <a:gd name="connsiteY2" fmla="*/ 1418169 h 1905000"/>
              <a:gd name="connsiteX3" fmla="*/ 1422755 w 1576037"/>
              <a:gd name="connsiteY3" fmla="*/ 783433 h 1905000"/>
              <a:gd name="connsiteX4" fmla="*/ 788019 w 1576037"/>
              <a:gd name="connsiteY4" fmla="*/ 148697 h 1905000"/>
              <a:gd name="connsiteX5" fmla="*/ 788019 w 1576037"/>
              <a:gd name="connsiteY5" fmla="*/ 0 h 1905000"/>
              <a:gd name="connsiteX6" fmla="*/ 1345231 w 1576037"/>
              <a:gd name="connsiteY6" fmla="*/ 231116 h 1905000"/>
              <a:gd name="connsiteX7" fmla="*/ 1345231 w 1576037"/>
              <a:gd name="connsiteY7" fmla="*/ 1347039 h 1905000"/>
              <a:gd name="connsiteX8" fmla="*/ 788019 w 1576037"/>
              <a:gd name="connsiteY8" fmla="*/ 1905000 h 1905000"/>
              <a:gd name="connsiteX9" fmla="*/ 230806 w 1576037"/>
              <a:gd name="connsiteY9" fmla="*/ 1347039 h 1905000"/>
              <a:gd name="connsiteX10" fmla="*/ 230806 w 1576037"/>
              <a:gd name="connsiteY10" fmla="*/ 231116 h 1905000"/>
              <a:gd name="connsiteX11" fmla="*/ 788019 w 1576037"/>
              <a:gd name="connsiteY11" fmla="*/ 0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76037" h="1905000">
                <a:moveTo>
                  <a:pt x="788019" y="148697"/>
                </a:moveTo>
                <a:cubicBezTo>
                  <a:pt x="437464" y="148697"/>
                  <a:pt x="153283" y="432878"/>
                  <a:pt x="153283" y="783433"/>
                </a:cubicBezTo>
                <a:cubicBezTo>
                  <a:pt x="153283" y="1133988"/>
                  <a:pt x="437464" y="1418169"/>
                  <a:pt x="788019" y="1418169"/>
                </a:cubicBezTo>
                <a:cubicBezTo>
                  <a:pt x="1138574" y="1418169"/>
                  <a:pt x="1422755" y="1133988"/>
                  <a:pt x="1422755" y="783433"/>
                </a:cubicBezTo>
                <a:cubicBezTo>
                  <a:pt x="1422755" y="432878"/>
                  <a:pt x="1138574" y="148697"/>
                  <a:pt x="788019" y="148697"/>
                </a:cubicBezTo>
                <a:close/>
                <a:moveTo>
                  <a:pt x="788019" y="0"/>
                </a:moveTo>
                <a:cubicBezTo>
                  <a:pt x="989689" y="-2"/>
                  <a:pt x="1191361" y="77039"/>
                  <a:pt x="1345231" y="231116"/>
                </a:cubicBezTo>
                <a:cubicBezTo>
                  <a:pt x="1652973" y="539269"/>
                  <a:pt x="1652973" y="1038884"/>
                  <a:pt x="1345231" y="1347039"/>
                </a:cubicBezTo>
                <a:lnTo>
                  <a:pt x="788019" y="1905000"/>
                </a:lnTo>
                <a:lnTo>
                  <a:pt x="230806" y="1347039"/>
                </a:lnTo>
                <a:cubicBezTo>
                  <a:pt x="-76936" y="1038884"/>
                  <a:pt x="-76936" y="539269"/>
                  <a:pt x="230806" y="231116"/>
                </a:cubicBezTo>
                <a:cubicBezTo>
                  <a:pt x="384676" y="77039"/>
                  <a:pt x="586348" y="-2"/>
                  <a:pt x="788019"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4400" dirty="0">
                <a:solidFill>
                  <a:schemeClr val="bg1"/>
                </a:solidFill>
                <a:latin typeface="方正黑体简体" panose="03000509000000000000" pitchFamily="65" charset="-122"/>
                <a:ea typeface="方正黑体简体" panose="03000509000000000000" pitchFamily="65" charset="-122"/>
              </a:rPr>
              <a:t>02</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4" name="MH_SubTitle_1"/>
          <p:cNvSpPr/>
          <p:nvPr>
            <p:custDataLst>
              <p:tags r:id="rId3"/>
            </p:custDataLst>
          </p:nvPr>
        </p:nvSpPr>
        <p:spPr>
          <a:xfrm>
            <a:off x="5021875" y="1637387"/>
            <a:ext cx="1120954" cy="1354928"/>
          </a:xfrm>
          <a:custGeom>
            <a:avLst/>
            <a:gdLst>
              <a:gd name="connsiteX0" fmla="*/ 788019 w 1576037"/>
              <a:gd name="connsiteY0" fmla="*/ 148697 h 1905000"/>
              <a:gd name="connsiteX1" fmla="*/ 153283 w 1576037"/>
              <a:gd name="connsiteY1" fmla="*/ 783433 h 1905000"/>
              <a:gd name="connsiteX2" fmla="*/ 788019 w 1576037"/>
              <a:gd name="connsiteY2" fmla="*/ 1418169 h 1905000"/>
              <a:gd name="connsiteX3" fmla="*/ 1422755 w 1576037"/>
              <a:gd name="connsiteY3" fmla="*/ 783433 h 1905000"/>
              <a:gd name="connsiteX4" fmla="*/ 788019 w 1576037"/>
              <a:gd name="connsiteY4" fmla="*/ 148697 h 1905000"/>
              <a:gd name="connsiteX5" fmla="*/ 788019 w 1576037"/>
              <a:gd name="connsiteY5" fmla="*/ 0 h 1905000"/>
              <a:gd name="connsiteX6" fmla="*/ 1345231 w 1576037"/>
              <a:gd name="connsiteY6" fmla="*/ 231116 h 1905000"/>
              <a:gd name="connsiteX7" fmla="*/ 1345231 w 1576037"/>
              <a:gd name="connsiteY7" fmla="*/ 1347039 h 1905000"/>
              <a:gd name="connsiteX8" fmla="*/ 788019 w 1576037"/>
              <a:gd name="connsiteY8" fmla="*/ 1905000 h 1905000"/>
              <a:gd name="connsiteX9" fmla="*/ 230806 w 1576037"/>
              <a:gd name="connsiteY9" fmla="*/ 1347039 h 1905000"/>
              <a:gd name="connsiteX10" fmla="*/ 230806 w 1576037"/>
              <a:gd name="connsiteY10" fmla="*/ 231116 h 1905000"/>
              <a:gd name="connsiteX11" fmla="*/ 788019 w 1576037"/>
              <a:gd name="connsiteY11" fmla="*/ 0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76037" h="1905000">
                <a:moveTo>
                  <a:pt x="788019" y="148697"/>
                </a:moveTo>
                <a:cubicBezTo>
                  <a:pt x="437464" y="148697"/>
                  <a:pt x="153283" y="432878"/>
                  <a:pt x="153283" y="783433"/>
                </a:cubicBezTo>
                <a:cubicBezTo>
                  <a:pt x="153283" y="1133988"/>
                  <a:pt x="437464" y="1418169"/>
                  <a:pt x="788019" y="1418169"/>
                </a:cubicBezTo>
                <a:cubicBezTo>
                  <a:pt x="1138574" y="1418169"/>
                  <a:pt x="1422755" y="1133988"/>
                  <a:pt x="1422755" y="783433"/>
                </a:cubicBezTo>
                <a:cubicBezTo>
                  <a:pt x="1422755" y="432878"/>
                  <a:pt x="1138574" y="148697"/>
                  <a:pt x="788019" y="148697"/>
                </a:cubicBezTo>
                <a:close/>
                <a:moveTo>
                  <a:pt x="788019" y="0"/>
                </a:moveTo>
                <a:cubicBezTo>
                  <a:pt x="989689" y="-2"/>
                  <a:pt x="1191361" y="77039"/>
                  <a:pt x="1345231" y="231116"/>
                </a:cubicBezTo>
                <a:cubicBezTo>
                  <a:pt x="1652973" y="539269"/>
                  <a:pt x="1652973" y="1038884"/>
                  <a:pt x="1345231" y="1347039"/>
                </a:cubicBezTo>
                <a:lnTo>
                  <a:pt x="788019" y="1905000"/>
                </a:lnTo>
                <a:lnTo>
                  <a:pt x="230806" y="1347039"/>
                </a:lnTo>
                <a:cubicBezTo>
                  <a:pt x="-76936" y="1038884"/>
                  <a:pt x="-76936" y="539269"/>
                  <a:pt x="230806" y="231116"/>
                </a:cubicBezTo>
                <a:cubicBezTo>
                  <a:pt x="384676" y="77039"/>
                  <a:pt x="586348" y="-2"/>
                  <a:pt x="788019"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4400" dirty="0">
                <a:solidFill>
                  <a:schemeClr val="bg1"/>
                </a:solidFill>
                <a:latin typeface="方正黑体简体" panose="03000509000000000000" pitchFamily="65" charset="-122"/>
                <a:ea typeface="方正黑体简体" panose="03000509000000000000" pitchFamily="65" charset="-122"/>
              </a:rPr>
              <a:t>03</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5" name="MH_SubTitle_1"/>
          <p:cNvSpPr/>
          <p:nvPr>
            <p:custDataLst>
              <p:tags r:id="rId4"/>
            </p:custDataLst>
          </p:nvPr>
        </p:nvSpPr>
        <p:spPr>
          <a:xfrm>
            <a:off x="6979438" y="1637387"/>
            <a:ext cx="1120954" cy="1354928"/>
          </a:xfrm>
          <a:custGeom>
            <a:avLst/>
            <a:gdLst>
              <a:gd name="connsiteX0" fmla="*/ 788019 w 1576037"/>
              <a:gd name="connsiteY0" fmla="*/ 148697 h 1905000"/>
              <a:gd name="connsiteX1" fmla="*/ 153283 w 1576037"/>
              <a:gd name="connsiteY1" fmla="*/ 783433 h 1905000"/>
              <a:gd name="connsiteX2" fmla="*/ 788019 w 1576037"/>
              <a:gd name="connsiteY2" fmla="*/ 1418169 h 1905000"/>
              <a:gd name="connsiteX3" fmla="*/ 1422755 w 1576037"/>
              <a:gd name="connsiteY3" fmla="*/ 783433 h 1905000"/>
              <a:gd name="connsiteX4" fmla="*/ 788019 w 1576037"/>
              <a:gd name="connsiteY4" fmla="*/ 148697 h 1905000"/>
              <a:gd name="connsiteX5" fmla="*/ 788019 w 1576037"/>
              <a:gd name="connsiteY5" fmla="*/ 0 h 1905000"/>
              <a:gd name="connsiteX6" fmla="*/ 1345231 w 1576037"/>
              <a:gd name="connsiteY6" fmla="*/ 231116 h 1905000"/>
              <a:gd name="connsiteX7" fmla="*/ 1345231 w 1576037"/>
              <a:gd name="connsiteY7" fmla="*/ 1347039 h 1905000"/>
              <a:gd name="connsiteX8" fmla="*/ 788019 w 1576037"/>
              <a:gd name="connsiteY8" fmla="*/ 1905000 h 1905000"/>
              <a:gd name="connsiteX9" fmla="*/ 230806 w 1576037"/>
              <a:gd name="connsiteY9" fmla="*/ 1347039 h 1905000"/>
              <a:gd name="connsiteX10" fmla="*/ 230806 w 1576037"/>
              <a:gd name="connsiteY10" fmla="*/ 231116 h 1905000"/>
              <a:gd name="connsiteX11" fmla="*/ 788019 w 1576037"/>
              <a:gd name="connsiteY11" fmla="*/ 0 h 190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76037" h="1905000">
                <a:moveTo>
                  <a:pt x="788019" y="148697"/>
                </a:moveTo>
                <a:cubicBezTo>
                  <a:pt x="437464" y="148697"/>
                  <a:pt x="153283" y="432878"/>
                  <a:pt x="153283" y="783433"/>
                </a:cubicBezTo>
                <a:cubicBezTo>
                  <a:pt x="153283" y="1133988"/>
                  <a:pt x="437464" y="1418169"/>
                  <a:pt x="788019" y="1418169"/>
                </a:cubicBezTo>
                <a:cubicBezTo>
                  <a:pt x="1138574" y="1418169"/>
                  <a:pt x="1422755" y="1133988"/>
                  <a:pt x="1422755" y="783433"/>
                </a:cubicBezTo>
                <a:cubicBezTo>
                  <a:pt x="1422755" y="432878"/>
                  <a:pt x="1138574" y="148697"/>
                  <a:pt x="788019" y="148697"/>
                </a:cubicBezTo>
                <a:close/>
                <a:moveTo>
                  <a:pt x="788019" y="0"/>
                </a:moveTo>
                <a:cubicBezTo>
                  <a:pt x="989689" y="-2"/>
                  <a:pt x="1191361" y="77039"/>
                  <a:pt x="1345231" y="231116"/>
                </a:cubicBezTo>
                <a:cubicBezTo>
                  <a:pt x="1652973" y="539269"/>
                  <a:pt x="1652973" y="1038884"/>
                  <a:pt x="1345231" y="1347039"/>
                </a:cubicBezTo>
                <a:lnTo>
                  <a:pt x="788019" y="1905000"/>
                </a:lnTo>
                <a:lnTo>
                  <a:pt x="230806" y="1347039"/>
                </a:lnTo>
                <a:cubicBezTo>
                  <a:pt x="-76936" y="1038884"/>
                  <a:pt x="-76936" y="539269"/>
                  <a:pt x="230806" y="231116"/>
                </a:cubicBezTo>
                <a:cubicBezTo>
                  <a:pt x="384676" y="77039"/>
                  <a:pt x="586348" y="-2"/>
                  <a:pt x="788019"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4400" dirty="0">
                <a:solidFill>
                  <a:schemeClr val="bg1"/>
                </a:solidFill>
                <a:latin typeface="方正黑体简体" panose="03000509000000000000" pitchFamily="65" charset="-122"/>
                <a:ea typeface="方正黑体简体" panose="03000509000000000000" pitchFamily="65" charset="-122"/>
              </a:rPr>
              <a:t>04</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cxnSp>
        <p:nvCxnSpPr>
          <p:cNvPr id="7" name="直接连接符 6"/>
          <p:cNvCxnSpPr/>
          <p:nvPr/>
        </p:nvCxnSpPr>
        <p:spPr>
          <a:xfrm>
            <a:off x="0" y="3005539"/>
            <a:ext cx="9144000"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86006" y="3365579"/>
            <a:ext cx="1762444" cy="646331"/>
          </a:xfrm>
          <a:prstGeom prst="rect">
            <a:avLst/>
          </a:prstGeom>
          <a:noFill/>
        </p:spPr>
        <p:txBody>
          <a:bodyPr wrap="square" rtlCol="0">
            <a:spAutoFit/>
          </a:bodyPr>
          <a:lstStyle/>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p:txBody>
      </p:sp>
      <p:sp>
        <p:nvSpPr>
          <p:cNvPr id="12" name="TextBox 11"/>
          <p:cNvSpPr txBox="1"/>
          <p:nvPr/>
        </p:nvSpPr>
        <p:spPr>
          <a:xfrm>
            <a:off x="2743568" y="3365579"/>
            <a:ext cx="1762444" cy="646331"/>
          </a:xfrm>
          <a:prstGeom prst="rect">
            <a:avLst/>
          </a:prstGeom>
          <a:noFill/>
        </p:spPr>
        <p:txBody>
          <a:bodyPr wrap="square" rtlCol="0">
            <a:spAutoFit/>
          </a:bodyPr>
          <a:lstStyle/>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p:txBody>
      </p:sp>
      <p:sp>
        <p:nvSpPr>
          <p:cNvPr id="13" name="TextBox 12"/>
          <p:cNvSpPr txBox="1"/>
          <p:nvPr/>
        </p:nvSpPr>
        <p:spPr>
          <a:xfrm>
            <a:off x="4701130" y="3365579"/>
            <a:ext cx="1762444" cy="646331"/>
          </a:xfrm>
          <a:prstGeom prst="rect">
            <a:avLst/>
          </a:prstGeom>
          <a:noFill/>
        </p:spPr>
        <p:txBody>
          <a:bodyPr wrap="square" rtlCol="0">
            <a:spAutoFit/>
          </a:bodyPr>
          <a:lstStyle/>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p:txBody>
      </p:sp>
      <p:sp>
        <p:nvSpPr>
          <p:cNvPr id="14" name="TextBox 13"/>
          <p:cNvSpPr txBox="1"/>
          <p:nvPr/>
        </p:nvSpPr>
        <p:spPr>
          <a:xfrm>
            <a:off x="6658693" y="3365579"/>
            <a:ext cx="1762444" cy="646331"/>
          </a:xfrm>
          <a:prstGeom prst="rect">
            <a:avLst/>
          </a:prstGeom>
          <a:noFill/>
        </p:spPr>
        <p:txBody>
          <a:bodyPr wrap="square" rtlCol="0">
            <a:spAutoFit/>
          </a:bodyPr>
          <a:lstStyle/>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6000"/>
                                        <p:tgtEl>
                                          <p:spTgt spid="7"/>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par>
                                <p:cTn id="13" presetID="53" presetClass="entr" presetSubtype="16" fill="hold" grpId="0" nodeType="withEffect">
                                  <p:stCondLst>
                                    <p:cond delay="100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ppt_w</p:attrName>
                                        </p:attrNameLst>
                                      </p:cBhvr>
                                      <p:tavLst>
                                        <p:tav tm="0">
                                          <p:val>
                                            <p:fltVal val="0"/>
                                          </p:val>
                                        </p:tav>
                                        <p:tav tm="100000">
                                          <p:val>
                                            <p:strVal val="#ppt_w"/>
                                          </p:val>
                                        </p:tav>
                                      </p:tavLst>
                                    </p:anim>
                                    <p:anim calcmode="lin" valueType="num">
                                      <p:cBhvr>
                                        <p:cTn id="16" dur="500" fill="hold"/>
                                        <p:tgtEl>
                                          <p:spTgt spid="8"/>
                                        </p:tgtEl>
                                        <p:attrNameLst>
                                          <p:attrName>ppt_h</p:attrName>
                                        </p:attrNameLst>
                                      </p:cBhvr>
                                      <p:tavLst>
                                        <p:tav tm="0">
                                          <p:val>
                                            <p:fltVal val="0"/>
                                          </p:val>
                                        </p:tav>
                                        <p:tav tm="100000">
                                          <p:val>
                                            <p:strVal val="#ppt_h"/>
                                          </p:val>
                                        </p:tav>
                                      </p:tavLst>
                                    </p:anim>
                                    <p:animEffect transition="in" filter="fade">
                                      <p:cBhvr>
                                        <p:cTn id="17" dur="500"/>
                                        <p:tgtEl>
                                          <p:spTgt spid="8"/>
                                        </p:tgtEl>
                                      </p:cBhvr>
                                    </p:animEffect>
                                  </p:childTnLst>
                                </p:cTn>
                              </p:par>
                              <p:par>
                                <p:cTn id="18" presetID="47" presetClass="entr" presetSubtype="0" fill="hold" grpId="0" nodeType="withEffect">
                                  <p:stCondLst>
                                    <p:cond delay="150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1000"/>
                                        <p:tgtEl>
                                          <p:spTgt spid="3"/>
                                        </p:tgtEl>
                                      </p:cBhvr>
                                    </p:animEffect>
                                    <p:anim calcmode="lin" valueType="num">
                                      <p:cBhvr>
                                        <p:cTn id="21" dur="1000" fill="hold"/>
                                        <p:tgtEl>
                                          <p:spTgt spid="3"/>
                                        </p:tgtEl>
                                        <p:attrNameLst>
                                          <p:attrName>ppt_x</p:attrName>
                                        </p:attrNameLst>
                                      </p:cBhvr>
                                      <p:tavLst>
                                        <p:tav tm="0">
                                          <p:val>
                                            <p:strVal val="#ppt_x"/>
                                          </p:val>
                                        </p:tav>
                                        <p:tav tm="100000">
                                          <p:val>
                                            <p:strVal val="#ppt_x"/>
                                          </p:val>
                                        </p:tav>
                                      </p:tavLst>
                                    </p:anim>
                                    <p:anim calcmode="lin" valueType="num">
                                      <p:cBhvr>
                                        <p:cTn id="22" dur="1000" fill="hold"/>
                                        <p:tgtEl>
                                          <p:spTgt spid="3"/>
                                        </p:tgtEl>
                                        <p:attrNameLst>
                                          <p:attrName>ppt_y</p:attrName>
                                        </p:attrNameLst>
                                      </p:cBhvr>
                                      <p:tavLst>
                                        <p:tav tm="0">
                                          <p:val>
                                            <p:strVal val="#ppt_y-.1"/>
                                          </p:val>
                                        </p:tav>
                                        <p:tav tm="100000">
                                          <p:val>
                                            <p:strVal val="#ppt_y"/>
                                          </p:val>
                                        </p:tav>
                                      </p:tavLst>
                                    </p:anim>
                                  </p:childTnLst>
                                </p:cTn>
                              </p:par>
                              <p:par>
                                <p:cTn id="23" presetID="53" presetClass="entr" presetSubtype="16" fill="hold" grpId="0" nodeType="withEffect">
                                  <p:stCondLst>
                                    <p:cond delay="2500"/>
                                  </p:stCondLst>
                                  <p:childTnLst>
                                    <p:set>
                                      <p:cBhvr>
                                        <p:cTn id="24" dur="1" fill="hold">
                                          <p:stCondLst>
                                            <p:cond delay="0"/>
                                          </p:stCondLst>
                                        </p:cTn>
                                        <p:tgtEl>
                                          <p:spTgt spid="12"/>
                                        </p:tgtEl>
                                        <p:attrNameLst>
                                          <p:attrName>style.visibility</p:attrName>
                                        </p:attrNameLst>
                                      </p:cBhvr>
                                      <p:to>
                                        <p:strVal val="visible"/>
                                      </p:to>
                                    </p:set>
                                    <p:anim calcmode="lin" valueType="num">
                                      <p:cBhvr>
                                        <p:cTn id="25" dur="500" fill="hold"/>
                                        <p:tgtEl>
                                          <p:spTgt spid="12"/>
                                        </p:tgtEl>
                                        <p:attrNameLst>
                                          <p:attrName>ppt_w</p:attrName>
                                        </p:attrNameLst>
                                      </p:cBhvr>
                                      <p:tavLst>
                                        <p:tav tm="0">
                                          <p:val>
                                            <p:fltVal val="0"/>
                                          </p:val>
                                        </p:tav>
                                        <p:tav tm="100000">
                                          <p:val>
                                            <p:strVal val="#ppt_w"/>
                                          </p:val>
                                        </p:tav>
                                      </p:tavLst>
                                    </p:anim>
                                    <p:anim calcmode="lin" valueType="num">
                                      <p:cBhvr>
                                        <p:cTn id="26" dur="500" fill="hold"/>
                                        <p:tgtEl>
                                          <p:spTgt spid="12"/>
                                        </p:tgtEl>
                                        <p:attrNameLst>
                                          <p:attrName>ppt_h</p:attrName>
                                        </p:attrNameLst>
                                      </p:cBhvr>
                                      <p:tavLst>
                                        <p:tav tm="0">
                                          <p:val>
                                            <p:fltVal val="0"/>
                                          </p:val>
                                        </p:tav>
                                        <p:tav tm="100000">
                                          <p:val>
                                            <p:strVal val="#ppt_h"/>
                                          </p:val>
                                        </p:tav>
                                      </p:tavLst>
                                    </p:anim>
                                    <p:animEffect transition="in" filter="fade">
                                      <p:cBhvr>
                                        <p:cTn id="27" dur="500"/>
                                        <p:tgtEl>
                                          <p:spTgt spid="12"/>
                                        </p:tgtEl>
                                      </p:cBhvr>
                                    </p:animEffect>
                                  </p:childTnLst>
                                </p:cTn>
                              </p:par>
                              <p:par>
                                <p:cTn id="28" presetID="47" presetClass="entr" presetSubtype="0" fill="hold" grpId="0" nodeType="withEffect">
                                  <p:stCondLst>
                                    <p:cond delay="300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1000"/>
                                        <p:tgtEl>
                                          <p:spTgt spid="4"/>
                                        </p:tgtEl>
                                      </p:cBhvr>
                                    </p:animEffect>
                                    <p:anim calcmode="lin" valueType="num">
                                      <p:cBhvr>
                                        <p:cTn id="31" dur="1000" fill="hold"/>
                                        <p:tgtEl>
                                          <p:spTgt spid="4"/>
                                        </p:tgtEl>
                                        <p:attrNameLst>
                                          <p:attrName>ppt_x</p:attrName>
                                        </p:attrNameLst>
                                      </p:cBhvr>
                                      <p:tavLst>
                                        <p:tav tm="0">
                                          <p:val>
                                            <p:strVal val="#ppt_x"/>
                                          </p:val>
                                        </p:tav>
                                        <p:tav tm="100000">
                                          <p:val>
                                            <p:strVal val="#ppt_x"/>
                                          </p:val>
                                        </p:tav>
                                      </p:tavLst>
                                    </p:anim>
                                    <p:anim calcmode="lin" valueType="num">
                                      <p:cBhvr>
                                        <p:cTn id="32" dur="1000" fill="hold"/>
                                        <p:tgtEl>
                                          <p:spTgt spid="4"/>
                                        </p:tgtEl>
                                        <p:attrNameLst>
                                          <p:attrName>ppt_y</p:attrName>
                                        </p:attrNameLst>
                                      </p:cBhvr>
                                      <p:tavLst>
                                        <p:tav tm="0">
                                          <p:val>
                                            <p:strVal val="#ppt_y-.1"/>
                                          </p:val>
                                        </p:tav>
                                        <p:tav tm="100000">
                                          <p:val>
                                            <p:strVal val="#ppt_y"/>
                                          </p:val>
                                        </p:tav>
                                      </p:tavLst>
                                    </p:anim>
                                  </p:childTnLst>
                                </p:cTn>
                              </p:par>
                              <p:par>
                                <p:cTn id="33" presetID="53" presetClass="entr" presetSubtype="16" fill="hold" grpId="0" nodeType="withEffect">
                                  <p:stCondLst>
                                    <p:cond delay="4000"/>
                                  </p:stCondLst>
                                  <p:childTnLst>
                                    <p:set>
                                      <p:cBhvr>
                                        <p:cTn id="34" dur="1" fill="hold">
                                          <p:stCondLst>
                                            <p:cond delay="0"/>
                                          </p:stCondLst>
                                        </p:cTn>
                                        <p:tgtEl>
                                          <p:spTgt spid="13"/>
                                        </p:tgtEl>
                                        <p:attrNameLst>
                                          <p:attrName>style.visibility</p:attrName>
                                        </p:attrNameLst>
                                      </p:cBhvr>
                                      <p:to>
                                        <p:strVal val="visible"/>
                                      </p:to>
                                    </p:set>
                                    <p:anim calcmode="lin" valueType="num">
                                      <p:cBhvr>
                                        <p:cTn id="35" dur="500" fill="hold"/>
                                        <p:tgtEl>
                                          <p:spTgt spid="13"/>
                                        </p:tgtEl>
                                        <p:attrNameLst>
                                          <p:attrName>ppt_w</p:attrName>
                                        </p:attrNameLst>
                                      </p:cBhvr>
                                      <p:tavLst>
                                        <p:tav tm="0">
                                          <p:val>
                                            <p:fltVal val="0"/>
                                          </p:val>
                                        </p:tav>
                                        <p:tav tm="100000">
                                          <p:val>
                                            <p:strVal val="#ppt_w"/>
                                          </p:val>
                                        </p:tav>
                                      </p:tavLst>
                                    </p:anim>
                                    <p:anim calcmode="lin" valueType="num">
                                      <p:cBhvr>
                                        <p:cTn id="36" dur="500" fill="hold"/>
                                        <p:tgtEl>
                                          <p:spTgt spid="13"/>
                                        </p:tgtEl>
                                        <p:attrNameLst>
                                          <p:attrName>ppt_h</p:attrName>
                                        </p:attrNameLst>
                                      </p:cBhvr>
                                      <p:tavLst>
                                        <p:tav tm="0">
                                          <p:val>
                                            <p:fltVal val="0"/>
                                          </p:val>
                                        </p:tav>
                                        <p:tav tm="100000">
                                          <p:val>
                                            <p:strVal val="#ppt_h"/>
                                          </p:val>
                                        </p:tav>
                                      </p:tavLst>
                                    </p:anim>
                                    <p:animEffect transition="in" filter="fade">
                                      <p:cBhvr>
                                        <p:cTn id="37" dur="500"/>
                                        <p:tgtEl>
                                          <p:spTgt spid="13"/>
                                        </p:tgtEl>
                                      </p:cBhvr>
                                    </p:animEffect>
                                  </p:childTnLst>
                                </p:cTn>
                              </p:par>
                              <p:par>
                                <p:cTn id="38" presetID="47" presetClass="entr" presetSubtype="0" fill="hold" grpId="0" nodeType="withEffect">
                                  <p:stCondLst>
                                    <p:cond delay="460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1000"/>
                                        <p:tgtEl>
                                          <p:spTgt spid="5"/>
                                        </p:tgtEl>
                                      </p:cBhvr>
                                    </p:animEffect>
                                    <p:anim calcmode="lin" valueType="num">
                                      <p:cBhvr>
                                        <p:cTn id="41" dur="1000" fill="hold"/>
                                        <p:tgtEl>
                                          <p:spTgt spid="5"/>
                                        </p:tgtEl>
                                        <p:attrNameLst>
                                          <p:attrName>ppt_x</p:attrName>
                                        </p:attrNameLst>
                                      </p:cBhvr>
                                      <p:tavLst>
                                        <p:tav tm="0">
                                          <p:val>
                                            <p:strVal val="#ppt_x"/>
                                          </p:val>
                                        </p:tav>
                                        <p:tav tm="100000">
                                          <p:val>
                                            <p:strVal val="#ppt_x"/>
                                          </p:val>
                                        </p:tav>
                                      </p:tavLst>
                                    </p:anim>
                                    <p:anim calcmode="lin" valueType="num">
                                      <p:cBhvr>
                                        <p:cTn id="42" dur="1000" fill="hold"/>
                                        <p:tgtEl>
                                          <p:spTgt spid="5"/>
                                        </p:tgtEl>
                                        <p:attrNameLst>
                                          <p:attrName>ppt_y</p:attrName>
                                        </p:attrNameLst>
                                      </p:cBhvr>
                                      <p:tavLst>
                                        <p:tav tm="0">
                                          <p:val>
                                            <p:strVal val="#ppt_y-.1"/>
                                          </p:val>
                                        </p:tav>
                                        <p:tav tm="100000">
                                          <p:val>
                                            <p:strVal val="#ppt_y"/>
                                          </p:val>
                                        </p:tav>
                                      </p:tavLst>
                                    </p:anim>
                                  </p:childTnLst>
                                </p:cTn>
                              </p:par>
                              <p:par>
                                <p:cTn id="43" presetID="53" presetClass="entr" presetSubtype="16" fill="hold" grpId="0" nodeType="withEffect">
                                  <p:stCondLst>
                                    <p:cond delay="5600"/>
                                  </p:stCondLst>
                                  <p:childTnLst>
                                    <p:set>
                                      <p:cBhvr>
                                        <p:cTn id="44" dur="1" fill="hold">
                                          <p:stCondLst>
                                            <p:cond delay="0"/>
                                          </p:stCondLst>
                                        </p:cTn>
                                        <p:tgtEl>
                                          <p:spTgt spid="14"/>
                                        </p:tgtEl>
                                        <p:attrNameLst>
                                          <p:attrName>style.visibility</p:attrName>
                                        </p:attrNameLst>
                                      </p:cBhvr>
                                      <p:to>
                                        <p:strVal val="visible"/>
                                      </p:to>
                                    </p:set>
                                    <p:anim calcmode="lin" valueType="num">
                                      <p:cBhvr>
                                        <p:cTn id="45" dur="500" fill="hold"/>
                                        <p:tgtEl>
                                          <p:spTgt spid="14"/>
                                        </p:tgtEl>
                                        <p:attrNameLst>
                                          <p:attrName>ppt_w</p:attrName>
                                        </p:attrNameLst>
                                      </p:cBhvr>
                                      <p:tavLst>
                                        <p:tav tm="0">
                                          <p:val>
                                            <p:fltVal val="0"/>
                                          </p:val>
                                        </p:tav>
                                        <p:tav tm="100000">
                                          <p:val>
                                            <p:strVal val="#ppt_w"/>
                                          </p:val>
                                        </p:tav>
                                      </p:tavLst>
                                    </p:anim>
                                    <p:anim calcmode="lin" valueType="num">
                                      <p:cBhvr>
                                        <p:cTn id="46" dur="500" fill="hold"/>
                                        <p:tgtEl>
                                          <p:spTgt spid="14"/>
                                        </p:tgtEl>
                                        <p:attrNameLst>
                                          <p:attrName>ppt_h</p:attrName>
                                        </p:attrNameLst>
                                      </p:cBhvr>
                                      <p:tavLst>
                                        <p:tav tm="0">
                                          <p:val>
                                            <p:fltVal val="0"/>
                                          </p:val>
                                        </p:tav>
                                        <p:tav tm="100000">
                                          <p:val>
                                            <p:strVal val="#ppt_h"/>
                                          </p:val>
                                        </p:tav>
                                      </p:tavLst>
                                    </p:anim>
                                    <p:animEffect transition="in" filter="fade">
                                      <p:cBhvr>
                                        <p:cTn id="4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8" grpId="0"/>
      <p:bldP spid="12" grpId="0"/>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259632" y="2049691"/>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标题文字</a:t>
            </a:r>
          </a:p>
          <a:p>
            <a:pPr algn="ctr"/>
            <a:endParaRPr lang="zh-CN" altLang="en-US" dirty="0"/>
          </a:p>
        </p:txBody>
      </p:sp>
      <p:sp>
        <p:nvSpPr>
          <p:cNvPr id="3" name="椭圆 2"/>
          <p:cNvSpPr/>
          <p:nvPr/>
        </p:nvSpPr>
        <p:spPr>
          <a:xfrm>
            <a:off x="2915816" y="2049691"/>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标题文字</a:t>
            </a:r>
          </a:p>
          <a:p>
            <a:pPr algn="ctr"/>
            <a:endParaRPr lang="zh-CN" altLang="en-US" dirty="0"/>
          </a:p>
        </p:txBody>
      </p:sp>
      <p:sp>
        <p:nvSpPr>
          <p:cNvPr id="4" name="椭圆 3"/>
          <p:cNvSpPr/>
          <p:nvPr/>
        </p:nvSpPr>
        <p:spPr>
          <a:xfrm>
            <a:off x="4572000" y="2049691"/>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标题文字</a:t>
            </a:r>
          </a:p>
          <a:p>
            <a:pPr algn="ctr"/>
            <a:endParaRPr lang="zh-CN" altLang="en-US" dirty="0"/>
          </a:p>
        </p:txBody>
      </p:sp>
      <p:sp>
        <p:nvSpPr>
          <p:cNvPr id="5" name="椭圆 4"/>
          <p:cNvSpPr/>
          <p:nvPr/>
        </p:nvSpPr>
        <p:spPr>
          <a:xfrm>
            <a:off x="6228184" y="2049691"/>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标题文字</a:t>
            </a:r>
          </a:p>
          <a:p>
            <a:pPr algn="ctr"/>
            <a:endParaRPr lang="zh-CN" altLang="en-US" dirty="0"/>
          </a:p>
        </p:txBody>
      </p:sp>
      <p:sp>
        <p:nvSpPr>
          <p:cNvPr id="6" name="椭圆 5"/>
          <p:cNvSpPr/>
          <p:nvPr/>
        </p:nvSpPr>
        <p:spPr>
          <a:xfrm>
            <a:off x="2771800" y="2733767"/>
            <a:ext cx="288032" cy="28803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427984" y="2733767"/>
            <a:ext cx="288032" cy="28803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6084168" y="2733767"/>
            <a:ext cx="288032" cy="28803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141821" y="1185014"/>
            <a:ext cx="6945468" cy="3475549"/>
            <a:chOff x="1141821" y="1185014"/>
            <a:chExt cx="6945468" cy="3475549"/>
          </a:xfrm>
        </p:grpSpPr>
        <p:sp>
          <p:nvSpPr>
            <p:cNvPr id="10" name="TextBox 9"/>
            <p:cNvSpPr txBox="1"/>
            <p:nvPr/>
          </p:nvSpPr>
          <p:spPr>
            <a:xfrm>
              <a:off x="1141821" y="3921899"/>
              <a:ext cx="2062027" cy="738664"/>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p:txBody>
        </p:sp>
        <p:sp>
          <p:nvSpPr>
            <p:cNvPr id="11" name="TextBox 10"/>
            <p:cNvSpPr txBox="1"/>
            <p:nvPr/>
          </p:nvSpPr>
          <p:spPr>
            <a:xfrm>
              <a:off x="2712894" y="1185014"/>
              <a:ext cx="2062027" cy="738664"/>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p:txBody>
        </p:sp>
        <p:sp>
          <p:nvSpPr>
            <p:cNvPr id="12" name="TextBox 11"/>
            <p:cNvSpPr txBox="1"/>
            <p:nvPr/>
          </p:nvSpPr>
          <p:spPr>
            <a:xfrm>
              <a:off x="4369078" y="3921899"/>
              <a:ext cx="2062027" cy="738664"/>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p:txBody>
        </p:sp>
        <p:sp>
          <p:nvSpPr>
            <p:cNvPr id="13" name="TextBox 12"/>
            <p:cNvSpPr txBox="1"/>
            <p:nvPr/>
          </p:nvSpPr>
          <p:spPr>
            <a:xfrm>
              <a:off x="6025262" y="1185014"/>
              <a:ext cx="2062027" cy="738664"/>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animEffect transition="in" filter="fade">
                                      <p:cBhvr>
                                        <p:cTn id="29" dur="500"/>
                                        <p:tgtEl>
                                          <p:spTgt spid="4"/>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childTnLst>
                          </p:cTn>
                        </p:par>
                        <p:par>
                          <p:cTn id="34" fill="hold">
                            <p:stCondLst>
                              <p:cond delay="3000"/>
                            </p:stCondLst>
                            <p:childTnLst>
                              <p:par>
                                <p:cTn id="35" presetID="53" presetClass="entr" presetSubtype="16"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Effect transition="in" filter="fade">
                                      <p:cBhvr>
                                        <p:cTn id="39" dur="500"/>
                                        <p:tgtEl>
                                          <p:spTgt spid="5"/>
                                        </p:tgtEl>
                                      </p:cBhvr>
                                    </p:animEffect>
                                  </p:childTnLst>
                                </p:cTn>
                              </p:par>
                            </p:childTnLst>
                          </p:cTn>
                        </p:par>
                        <p:par>
                          <p:cTn id="40" fill="hold">
                            <p:stCondLst>
                              <p:cond delay="3500"/>
                            </p:stCondLst>
                            <p:childTnLst>
                              <p:par>
                                <p:cTn id="41" presetID="10" presetClass="entr" presetSubtype="0" fill="hold"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2671438" y="1508166"/>
            <a:ext cx="1943022" cy="1315158"/>
            <a:chOff x="2671438" y="1508166"/>
            <a:chExt cx="1943022" cy="1315158"/>
          </a:xfrm>
        </p:grpSpPr>
        <p:sp>
          <p:nvSpPr>
            <p:cNvPr id="5" name="MH_Text_1"/>
            <p:cNvSpPr/>
            <p:nvPr>
              <p:custDataLst>
                <p:tags r:id="rId12"/>
              </p:custDataLst>
            </p:nvPr>
          </p:nvSpPr>
          <p:spPr>
            <a:xfrm flipV="1">
              <a:off x="2671438" y="1508166"/>
              <a:ext cx="1943022" cy="1315158"/>
            </a:xfrm>
            <a:custGeom>
              <a:avLst/>
              <a:gdLst>
                <a:gd name="connsiteX0" fmla="*/ 1 w 2114551"/>
                <a:gd name="connsiteY0" fmla="*/ 0 h 1000123"/>
                <a:gd name="connsiteX1" fmla="*/ 2114551 w 2114551"/>
                <a:gd name="connsiteY1" fmla="*/ 0 h 1000123"/>
                <a:gd name="connsiteX2" fmla="*/ 2114551 w 2114551"/>
                <a:gd name="connsiteY2" fmla="*/ 1000123 h 1000123"/>
                <a:gd name="connsiteX3" fmla="*/ 500062 w 2114551"/>
                <a:gd name="connsiteY3" fmla="*/ 1000123 h 1000123"/>
                <a:gd name="connsiteX4" fmla="*/ 0 w 2114551"/>
                <a:gd name="connsiteY4" fmla="*/ 500061 h 1000123"/>
                <a:gd name="connsiteX5" fmla="*/ 1 w 2114551"/>
                <a:gd name="connsiteY5" fmla="*/ 0 h 1000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1" h="1000123">
                  <a:moveTo>
                    <a:pt x="1" y="0"/>
                  </a:moveTo>
                  <a:lnTo>
                    <a:pt x="2114551" y="0"/>
                  </a:lnTo>
                  <a:lnTo>
                    <a:pt x="2114551" y="1000123"/>
                  </a:lnTo>
                  <a:lnTo>
                    <a:pt x="500062" y="1000123"/>
                  </a:lnTo>
                  <a:cubicBezTo>
                    <a:pt x="223885" y="1000123"/>
                    <a:pt x="0" y="776238"/>
                    <a:pt x="0" y="500061"/>
                  </a:cubicBezTo>
                  <a:cubicBezTo>
                    <a:pt x="0" y="333374"/>
                    <a:pt x="1" y="166687"/>
                    <a:pt x="1"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da-DK" altLang="zh-CN" dirty="0">
                <a:solidFill>
                  <a:schemeClr val="bg1"/>
                </a:solidFill>
                <a:latin typeface="方正黑体简体" panose="03000509000000000000" pitchFamily="65" charset="-122"/>
                <a:ea typeface="方正黑体简体" panose="03000509000000000000" pitchFamily="65" charset="-122"/>
              </a:endParaRPr>
            </a:p>
          </p:txBody>
        </p:sp>
        <p:sp>
          <p:nvSpPr>
            <p:cNvPr id="16" name="矩形 15"/>
            <p:cNvSpPr/>
            <p:nvPr/>
          </p:nvSpPr>
          <p:spPr>
            <a:xfrm>
              <a:off x="2931997" y="1937565"/>
              <a:ext cx="1421904" cy="707886"/>
            </a:xfrm>
            <a:prstGeom prst="rect">
              <a:avLst/>
            </a:prstGeom>
          </p:spPr>
          <p:txBody>
            <a:bodyPr wrap="square">
              <a:spAutoFit/>
            </a:bodyPr>
            <a:lstStyle/>
            <a:p>
              <a:pPr algn="ctr"/>
              <a:r>
                <a:rPr lang="zh-CN" altLang="en-US" sz="2000" dirty="0">
                  <a:solidFill>
                    <a:schemeClr val="bg1"/>
                  </a:solidFill>
                  <a:latin typeface="方正黑体简体" panose="03000509000000000000" pitchFamily="65" charset="-122"/>
                  <a:ea typeface="方正黑体简体" panose="03000509000000000000" pitchFamily="65" charset="-122"/>
                </a:rPr>
                <a:t>点击输入</a:t>
              </a:r>
              <a:endParaRPr lang="en-US" altLang="zh-CN" sz="2000" dirty="0">
                <a:solidFill>
                  <a:schemeClr val="bg1"/>
                </a:solidFill>
                <a:latin typeface="方正黑体简体" panose="03000509000000000000" pitchFamily="65" charset="-122"/>
                <a:ea typeface="方正黑体简体" panose="03000509000000000000" pitchFamily="65" charset="-122"/>
              </a:endParaRPr>
            </a:p>
            <a:p>
              <a:pPr algn="ctr"/>
              <a:r>
                <a:rPr lang="zh-CN" altLang="en-US" sz="2000" dirty="0">
                  <a:solidFill>
                    <a:schemeClr val="bg1"/>
                  </a:solidFill>
                  <a:latin typeface="方正黑体简体" panose="03000509000000000000" pitchFamily="65" charset="-122"/>
                  <a:ea typeface="方正黑体简体" panose="03000509000000000000" pitchFamily="65" charset="-122"/>
                </a:rPr>
                <a:t>标题文字</a:t>
              </a:r>
            </a:p>
          </p:txBody>
        </p:sp>
      </p:grpSp>
      <p:grpSp>
        <p:nvGrpSpPr>
          <p:cNvPr id="23" name="组合 22"/>
          <p:cNvGrpSpPr/>
          <p:nvPr/>
        </p:nvGrpSpPr>
        <p:grpSpPr>
          <a:xfrm>
            <a:off x="4880693" y="1538172"/>
            <a:ext cx="1799830" cy="1255145"/>
            <a:chOff x="4880693" y="1538172"/>
            <a:chExt cx="1799830" cy="1255145"/>
          </a:xfrm>
        </p:grpSpPr>
        <p:sp>
          <p:nvSpPr>
            <p:cNvPr id="6" name="MH_Text_1"/>
            <p:cNvSpPr/>
            <p:nvPr>
              <p:custDataLst>
                <p:tags r:id="rId11"/>
              </p:custDataLst>
            </p:nvPr>
          </p:nvSpPr>
          <p:spPr>
            <a:xfrm flipH="1" flipV="1">
              <a:off x="4880693" y="1538172"/>
              <a:ext cx="1799830" cy="1255145"/>
            </a:xfrm>
            <a:custGeom>
              <a:avLst/>
              <a:gdLst>
                <a:gd name="connsiteX0" fmla="*/ 1 w 2114551"/>
                <a:gd name="connsiteY0" fmla="*/ 0 h 1000123"/>
                <a:gd name="connsiteX1" fmla="*/ 2114551 w 2114551"/>
                <a:gd name="connsiteY1" fmla="*/ 0 h 1000123"/>
                <a:gd name="connsiteX2" fmla="*/ 2114551 w 2114551"/>
                <a:gd name="connsiteY2" fmla="*/ 1000123 h 1000123"/>
                <a:gd name="connsiteX3" fmla="*/ 500062 w 2114551"/>
                <a:gd name="connsiteY3" fmla="*/ 1000123 h 1000123"/>
                <a:gd name="connsiteX4" fmla="*/ 0 w 2114551"/>
                <a:gd name="connsiteY4" fmla="*/ 500061 h 1000123"/>
                <a:gd name="connsiteX5" fmla="*/ 1 w 2114551"/>
                <a:gd name="connsiteY5" fmla="*/ 0 h 1000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1" h="1000123">
                  <a:moveTo>
                    <a:pt x="1" y="0"/>
                  </a:moveTo>
                  <a:lnTo>
                    <a:pt x="2114551" y="0"/>
                  </a:lnTo>
                  <a:lnTo>
                    <a:pt x="2114551" y="1000123"/>
                  </a:lnTo>
                  <a:lnTo>
                    <a:pt x="500062" y="1000123"/>
                  </a:lnTo>
                  <a:cubicBezTo>
                    <a:pt x="223885" y="1000123"/>
                    <a:pt x="0" y="776238"/>
                    <a:pt x="0" y="500061"/>
                  </a:cubicBezTo>
                  <a:cubicBezTo>
                    <a:pt x="0" y="333374"/>
                    <a:pt x="1" y="166687"/>
                    <a:pt x="1"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da-DK" altLang="zh-CN" dirty="0">
                <a:solidFill>
                  <a:schemeClr val="bg1"/>
                </a:solidFill>
                <a:latin typeface="方正黑体简体" panose="03000509000000000000" pitchFamily="65" charset="-122"/>
                <a:ea typeface="方正黑体简体" panose="03000509000000000000" pitchFamily="65" charset="-122"/>
              </a:endParaRPr>
            </a:p>
          </p:txBody>
        </p:sp>
        <p:sp>
          <p:nvSpPr>
            <p:cNvPr id="17" name="矩形 16"/>
            <p:cNvSpPr/>
            <p:nvPr/>
          </p:nvSpPr>
          <p:spPr>
            <a:xfrm>
              <a:off x="5016574" y="1937565"/>
              <a:ext cx="1421904" cy="707886"/>
            </a:xfrm>
            <a:prstGeom prst="rect">
              <a:avLst/>
            </a:prstGeom>
          </p:spPr>
          <p:txBody>
            <a:bodyPr wrap="square">
              <a:spAutoFit/>
            </a:bodyPr>
            <a:lstStyle/>
            <a:p>
              <a:pPr algn="ctr"/>
              <a:r>
                <a:rPr lang="zh-CN" altLang="en-US" sz="2000" dirty="0">
                  <a:solidFill>
                    <a:schemeClr val="bg1"/>
                  </a:solidFill>
                  <a:latin typeface="方正黑体简体" panose="03000509000000000000" pitchFamily="65" charset="-122"/>
                  <a:ea typeface="方正黑体简体" panose="03000509000000000000" pitchFamily="65" charset="-122"/>
                </a:rPr>
                <a:t>点击输入</a:t>
              </a:r>
              <a:endParaRPr lang="en-US" altLang="zh-CN" sz="2000" dirty="0">
                <a:solidFill>
                  <a:schemeClr val="bg1"/>
                </a:solidFill>
                <a:latin typeface="方正黑体简体" panose="03000509000000000000" pitchFamily="65" charset="-122"/>
                <a:ea typeface="方正黑体简体" panose="03000509000000000000" pitchFamily="65" charset="-122"/>
              </a:endParaRPr>
            </a:p>
            <a:p>
              <a:pPr algn="ctr"/>
              <a:r>
                <a:rPr lang="zh-CN" altLang="en-US" sz="2000" dirty="0">
                  <a:solidFill>
                    <a:schemeClr val="bg1"/>
                  </a:solidFill>
                  <a:latin typeface="方正黑体简体" panose="03000509000000000000" pitchFamily="65" charset="-122"/>
                  <a:ea typeface="方正黑体简体" panose="03000509000000000000" pitchFamily="65" charset="-122"/>
                </a:rPr>
                <a:t>标题文字</a:t>
              </a:r>
            </a:p>
          </p:txBody>
        </p:sp>
      </p:grpSp>
      <p:grpSp>
        <p:nvGrpSpPr>
          <p:cNvPr id="25" name="组合 24"/>
          <p:cNvGrpSpPr/>
          <p:nvPr/>
        </p:nvGrpSpPr>
        <p:grpSpPr>
          <a:xfrm>
            <a:off x="2671438" y="3056642"/>
            <a:ext cx="1943022" cy="1255146"/>
            <a:chOff x="2671438" y="3056642"/>
            <a:chExt cx="1943022" cy="1255146"/>
          </a:xfrm>
        </p:grpSpPr>
        <p:sp>
          <p:nvSpPr>
            <p:cNvPr id="2" name="MH_Text_1"/>
            <p:cNvSpPr/>
            <p:nvPr>
              <p:custDataLst>
                <p:tags r:id="rId10"/>
              </p:custDataLst>
            </p:nvPr>
          </p:nvSpPr>
          <p:spPr>
            <a:xfrm>
              <a:off x="2671438" y="3056642"/>
              <a:ext cx="1943022" cy="1255146"/>
            </a:xfrm>
            <a:custGeom>
              <a:avLst/>
              <a:gdLst>
                <a:gd name="connsiteX0" fmla="*/ 1 w 2114551"/>
                <a:gd name="connsiteY0" fmla="*/ 0 h 1000123"/>
                <a:gd name="connsiteX1" fmla="*/ 2114551 w 2114551"/>
                <a:gd name="connsiteY1" fmla="*/ 0 h 1000123"/>
                <a:gd name="connsiteX2" fmla="*/ 2114551 w 2114551"/>
                <a:gd name="connsiteY2" fmla="*/ 1000123 h 1000123"/>
                <a:gd name="connsiteX3" fmla="*/ 500062 w 2114551"/>
                <a:gd name="connsiteY3" fmla="*/ 1000123 h 1000123"/>
                <a:gd name="connsiteX4" fmla="*/ 0 w 2114551"/>
                <a:gd name="connsiteY4" fmla="*/ 500061 h 1000123"/>
                <a:gd name="connsiteX5" fmla="*/ 1 w 2114551"/>
                <a:gd name="connsiteY5" fmla="*/ 0 h 1000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1" h="1000123">
                  <a:moveTo>
                    <a:pt x="1" y="0"/>
                  </a:moveTo>
                  <a:lnTo>
                    <a:pt x="2114551" y="0"/>
                  </a:lnTo>
                  <a:lnTo>
                    <a:pt x="2114551" y="1000123"/>
                  </a:lnTo>
                  <a:lnTo>
                    <a:pt x="500062" y="1000123"/>
                  </a:lnTo>
                  <a:cubicBezTo>
                    <a:pt x="223885" y="1000123"/>
                    <a:pt x="0" y="776238"/>
                    <a:pt x="0" y="500061"/>
                  </a:cubicBezTo>
                  <a:cubicBezTo>
                    <a:pt x="0" y="333374"/>
                    <a:pt x="1" y="166687"/>
                    <a:pt x="1"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da-DK" altLang="zh-CN" dirty="0">
                <a:solidFill>
                  <a:schemeClr val="bg1"/>
                </a:solidFill>
                <a:latin typeface="方正黑体简体" panose="03000509000000000000" pitchFamily="65" charset="-122"/>
                <a:ea typeface="方正黑体简体" panose="03000509000000000000" pitchFamily="65" charset="-122"/>
              </a:endParaRPr>
            </a:p>
          </p:txBody>
        </p:sp>
        <p:sp>
          <p:nvSpPr>
            <p:cNvPr id="18" name="矩形 17"/>
            <p:cNvSpPr/>
            <p:nvPr/>
          </p:nvSpPr>
          <p:spPr>
            <a:xfrm>
              <a:off x="2931997" y="3292197"/>
              <a:ext cx="1421904" cy="707886"/>
            </a:xfrm>
            <a:prstGeom prst="rect">
              <a:avLst/>
            </a:prstGeom>
          </p:spPr>
          <p:txBody>
            <a:bodyPr wrap="square">
              <a:spAutoFit/>
            </a:bodyPr>
            <a:lstStyle/>
            <a:p>
              <a:pPr algn="ctr"/>
              <a:r>
                <a:rPr lang="zh-CN" altLang="en-US" sz="2000" dirty="0">
                  <a:solidFill>
                    <a:schemeClr val="bg1"/>
                  </a:solidFill>
                  <a:latin typeface="方正黑体简体" panose="03000509000000000000" pitchFamily="65" charset="-122"/>
                  <a:ea typeface="方正黑体简体" panose="03000509000000000000" pitchFamily="65" charset="-122"/>
                </a:rPr>
                <a:t>点击输入</a:t>
              </a:r>
              <a:endParaRPr lang="en-US" altLang="zh-CN" sz="2000" dirty="0">
                <a:solidFill>
                  <a:schemeClr val="bg1"/>
                </a:solidFill>
                <a:latin typeface="方正黑体简体" panose="03000509000000000000" pitchFamily="65" charset="-122"/>
                <a:ea typeface="方正黑体简体" panose="03000509000000000000" pitchFamily="65" charset="-122"/>
              </a:endParaRPr>
            </a:p>
            <a:p>
              <a:pPr algn="ctr"/>
              <a:r>
                <a:rPr lang="zh-CN" altLang="en-US" sz="2000" dirty="0">
                  <a:solidFill>
                    <a:schemeClr val="bg1"/>
                  </a:solidFill>
                  <a:latin typeface="方正黑体简体" panose="03000509000000000000" pitchFamily="65" charset="-122"/>
                  <a:ea typeface="方正黑体简体" panose="03000509000000000000" pitchFamily="65" charset="-122"/>
                </a:rPr>
                <a:t>标题文字</a:t>
              </a:r>
            </a:p>
          </p:txBody>
        </p:sp>
      </p:grpSp>
      <p:grpSp>
        <p:nvGrpSpPr>
          <p:cNvPr id="22" name="组合 21"/>
          <p:cNvGrpSpPr/>
          <p:nvPr/>
        </p:nvGrpSpPr>
        <p:grpSpPr>
          <a:xfrm>
            <a:off x="4880693" y="3056642"/>
            <a:ext cx="1799830" cy="1255146"/>
            <a:chOff x="4880693" y="3056642"/>
            <a:chExt cx="1799830" cy="1255146"/>
          </a:xfrm>
        </p:grpSpPr>
        <p:sp>
          <p:nvSpPr>
            <p:cNvPr id="4" name="MH_Text_1"/>
            <p:cNvSpPr/>
            <p:nvPr>
              <p:custDataLst>
                <p:tags r:id="rId9"/>
              </p:custDataLst>
            </p:nvPr>
          </p:nvSpPr>
          <p:spPr>
            <a:xfrm flipH="1">
              <a:off x="4880693" y="3056642"/>
              <a:ext cx="1799830" cy="1255146"/>
            </a:xfrm>
            <a:custGeom>
              <a:avLst/>
              <a:gdLst>
                <a:gd name="connsiteX0" fmla="*/ 1 w 2114551"/>
                <a:gd name="connsiteY0" fmla="*/ 0 h 1000123"/>
                <a:gd name="connsiteX1" fmla="*/ 2114551 w 2114551"/>
                <a:gd name="connsiteY1" fmla="*/ 0 h 1000123"/>
                <a:gd name="connsiteX2" fmla="*/ 2114551 w 2114551"/>
                <a:gd name="connsiteY2" fmla="*/ 1000123 h 1000123"/>
                <a:gd name="connsiteX3" fmla="*/ 500062 w 2114551"/>
                <a:gd name="connsiteY3" fmla="*/ 1000123 h 1000123"/>
                <a:gd name="connsiteX4" fmla="*/ 0 w 2114551"/>
                <a:gd name="connsiteY4" fmla="*/ 500061 h 1000123"/>
                <a:gd name="connsiteX5" fmla="*/ 1 w 2114551"/>
                <a:gd name="connsiteY5" fmla="*/ 0 h 1000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1" h="1000123">
                  <a:moveTo>
                    <a:pt x="1" y="0"/>
                  </a:moveTo>
                  <a:lnTo>
                    <a:pt x="2114551" y="0"/>
                  </a:lnTo>
                  <a:lnTo>
                    <a:pt x="2114551" y="1000123"/>
                  </a:lnTo>
                  <a:lnTo>
                    <a:pt x="500062" y="1000123"/>
                  </a:lnTo>
                  <a:cubicBezTo>
                    <a:pt x="223885" y="1000123"/>
                    <a:pt x="0" y="776238"/>
                    <a:pt x="0" y="500061"/>
                  </a:cubicBezTo>
                  <a:cubicBezTo>
                    <a:pt x="0" y="333374"/>
                    <a:pt x="1" y="166687"/>
                    <a:pt x="1"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da-DK" altLang="zh-CN" dirty="0">
                <a:solidFill>
                  <a:schemeClr val="bg1"/>
                </a:solidFill>
                <a:latin typeface="方正黑体简体" panose="03000509000000000000" pitchFamily="65" charset="-122"/>
                <a:ea typeface="方正黑体简体" panose="03000509000000000000" pitchFamily="65" charset="-122"/>
              </a:endParaRPr>
            </a:p>
          </p:txBody>
        </p:sp>
        <p:sp>
          <p:nvSpPr>
            <p:cNvPr id="19" name="矩形 18"/>
            <p:cNvSpPr/>
            <p:nvPr/>
          </p:nvSpPr>
          <p:spPr>
            <a:xfrm>
              <a:off x="5016574" y="3292197"/>
              <a:ext cx="1421904" cy="707886"/>
            </a:xfrm>
            <a:prstGeom prst="rect">
              <a:avLst/>
            </a:prstGeom>
          </p:spPr>
          <p:txBody>
            <a:bodyPr wrap="square">
              <a:spAutoFit/>
            </a:bodyPr>
            <a:lstStyle/>
            <a:p>
              <a:pPr algn="ctr"/>
              <a:r>
                <a:rPr lang="zh-CN" altLang="en-US" sz="2000" dirty="0">
                  <a:solidFill>
                    <a:schemeClr val="bg1"/>
                  </a:solidFill>
                  <a:latin typeface="方正黑体简体" panose="03000509000000000000" pitchFamily="65" charset="-122"/>
                  <a:ea typeface="方正黑体简体" panose="03000509000000000000" pitchFamily="65" charset="-122"/>
                </a:rPr>
                <a:t>点击输入</a:t>
              </a:r>
              <a:endParaRPr lang="en-US" altLang="zh-CN" sz="2000" dirty="0">
                <a:solidFill>
                  <a:schemeClr val="bg1"/>
                </a:solidFill>
                <a:latin typeface="方正黑体简体" panose="03000509000000000000" pitchFamily="65" charset="-122"/>
                <a:ea typeface="方正黑体简体" panose="03000509000000000000" pitchFamily="65" charset="-122"/>
              </a:endParaRPr>
            </a:p>
            <a:p>
              <a:pPr algn="ctr"/>
              <a:r>
                <a:rPr lang="zh-CN" altLang="en-US" sz="2000" dirty="0">
                  <a:solidFill>
                    <a:schemeClr val="bg1"/>
                  </a:solidFill>
                  <a:latin typeface="方正黑体简体" panose="03000509000000000000" pitchFamily="65" charset="-122"/>
                  <a:ea typeface="方正黑体简体" panose="03000509000000000000" pitchFamily="65" charset="-122"/>
                </a:rPr>
                <a:t>标题文字</a:t>
              </a:r>
            </a:p>
          </p:txBody>
        </p:sp>
      </p:grpSp>
      <p:grpSp>
        <p:nvGrpSpPr>
          <p:cNvPr id="7" name="组合 6"/>
          <p:cNvGrpSpPr/>
          <p:nvPr/>
        </p:nvGrpSpPr>
        <p:grpSpPr>
          <a:xfrm>
            <a:off x="6006430" y="1073469"/>
            <a:ext cx="1085850" cy="1085850"/>
            <a:chOff x="6006430" y="1073469"/>
            <a:chExt cx="1085850" cy="1085850"/>
          </a:xfrm>
        </p:grpSpPr>
        <p:sp>
          <p:nvSpPr>
            <p:cNvPr id="10" name="MH_Other_1"/>
            <p:cNvSpPr/>
            <p:nvPr>
              <p:custDataLst>
                <p:tags r:id="rId7"/>
              </p:custDataLst>
            </p:nvPr>
          </p:nvSpPr>
          <p:spPr>
            <a:xfrm>
              <a:off x="6006430" y="1073469"/>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11" name="MH_SubTitle_1"/>
            <p:cNvSpPr/>
            <p:nvPr>
              <p:custDataLst>
                <p:tags r:id="rId8"/>
              </p:custDataLst>
            </p:nvPr>
          </p:nvSpPr>
          <p:spPr>
            <a:xfrm>
              <a:off x="6100093" y="1165544"/>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zh-CN" altLang="en-US"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标题</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grpSp>
      <p:grpSp>
        <p:nvGrpSpPr>
          <p:cNvPr id="21" name="组合 20"/>
          <p:cNvGrpSpPr/>
          <p:nvPr/>
        </p:nvGrpSpPr>
        <p:grpSpPr>
          <a:xfrm>
            <a:off x="2045990" y="3646140"/>
            <a:ext cx="1085850" cy="1085850"/>
            <a:chOff x="2045990" y="3646140"/>
            <a:chExt cx="1085850" cy="1085850"/>
          </a:xfrm>
        </p:grpSpPr>
        <p:sp>
          <p:nvSpPr>
            <p:cNvPr id="12" name="MH_Other_1"/>
            <p:cNvSpPr/>
            <p:nvPr>
              <p:custDataLst>
                <p:tags r:id="rId5"/>
              </p:custDataLst>
            </p:nvPr>
          </p:nvSpPr>
          <p:spPr>
            <a:xfrm>
              <a:off x="2045990" y="3646140"/>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13" name="MH_SubTitle_1"/>
            <p:cNvSpPr/>
            <p:nvPr>
              <p:custDataLst>
                <p:tags r:id="rId6"/>
              </p:custDataLst>
            </p:nvPr>
          </p:nvSpPr>
          <p:spPr>
            <a:xfrm>
              <a:off x="2139653" y="3738215"/>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zh-CN" altLang="en-US"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标题</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grpSp>
      <p:grpSp>
        <p:nvGrpSpPr>
          <p:cNvPr id="20" name="组合 19"/>
          <p:cNvGrpSpPr/>
          <p:nvPr/>
        </p:nvGrpSpPr>
        <p:grpSpPr>
          <a:xfrm>
            <a:off x="6006430" y="3646140"/>
            <a:ext cx="1085850" cy="1085850"/>
            <a:chOff x="6006430" y="3646140"/>
            <a:chExt cx="1085850" cy="1085850"/>
          </a:xfrm>
        </p:grpSpPr>
        <p:sp>
          <p:nvSpPr>
            <p:cNvPr id="14" name="MH_Other_1"/>
            <p:cNvSpPr/>
            <p:nvPr>
              <p:custDataLst>
                <p:tags r:id="rId3"/>
              </p:custDataLst>
            </p:nvPr>
          </p:nvSpPr>
          <p:spPr>
            <a:xfrm>
              <a:off x="6006430" y="3646140"/>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15" name="MH_SubTitle_1"/>
            <p:cNvSpPr/>
            <p:nvPr>
              <p:custDataLst>
                <p:tags r:id="rId4"/>
              </p:custDataLst>
            </p:nvPr>
          </p:nvSpPr>
          <p:spPr>
            <a:xfrm>
              <a:off x="6100093" y="3738215"/>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zh-CN" altLang="en-US"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标题</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grpSp>
      <p:grpSp>
        <p:nvGrpSpPr>
          <p:cNvPr id="3" name="组合 2"/>
          <p:cNvGrpSpPr/>
          <p:nvPr/>
        </p:nvGrpSpPr>
        <p:grpSpPr>
          <a:xfrm>
            <a:off x="2045990" y="1073469"/>
            <a:ext cx="1085850" cy="1085850"/>
            <a:chOff x="2045990" y="1073469"/>
            <a:chExt cx="1085850" cy="1085850"/>
          </a:xfrm>
        </p:grpSpPr>
        <p:sp>
          <p:nvSpPr>
            <p:cNvPr id="8" name="MH_Other_1"/>
            <p:cNvSpPr/>
            <p:nvPr>
              <p:custDataLst>
                <p:tags r:id="rId1"/>
              </p:custDataLst>
            </p:nvPr>
          </p:nvSpPr>
          <p:spPr>
            <a:xfrm>
              <a:off x="2045990" y="1073469"/>
              <a:ext cx="1085850" cy="1085850"/>
            </a:xfrm>
            <a:custGeom>
              <a:avLst/>
              <a:gdLst>
                <a:gd name="connsiteX0" fmla="*/ 542925 w 1085850"/>
                <a:gd name="connsiteY0" fmla="*/ 92925 h 1085850"/>
                <a:gd name="connsiteX1" fmla="*/ 92925 w 1085850"/>
                <a:gd name="connsiteY1" fmla="*/ 542925 h 1085850"/>
                <a:gd name="connsiteX2" fmla="*/ 542925 w 1085850"/>
                <a:gd name="connsiteY2" fmla="*/ 992925 h 1085850"/>
                <a:gd name="connsiteX3" fmla="*/ 992925 w 1085850"/>
                <a:gd name="connsiteY3" fmla="*/ 542925 h 1085850"/>
                <a:gd name="connsiteX4" fmla="*/ 542925 w 1085850"/>
                <a:gd name="connsiteY4" fmla="*/ 92925 h 1085850"/>
                <a:gd name="connsiteX5" fmla="*/ 542925 w 1085850"/>
                <a:gd name="connsiteY5" fmla="*/ 0 h 1085850"/>
                <a:gd name="connsiteX6" fmla="*/ 1085850 w 1085850"/>
                <a:gd name="connsiteY6" fmla="*/ 542925 h 1085850"/>
                <a:gd name="connsiteX7" fmla="*/ 542925 w 1085850"/>
                <a:gd name="connsiteY7" fmla="*/ 1085850 h 1085850"/>
                <a:gd name="connsiteX8" fmla="*/ 0 w 1085850"/>
                <a:gd name="connsiteY8" fmla="*/ 542925 h 1085850"/>
                <a:gd name="connsiteX9" fmla="*/ 542925 w 1085850"/>
                <a:gd name="connsiteY9" fmla="*/ 0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850" h="1085850">
                  <a:moveTo>
                    <a:pt x="542925" y="92925"/>
                  </a:moveTo>
                  <a:cubicBezTo>
                    <a:pt x="294397" y="92925"/>
                    <a:pt x="92925" y="294397"/>
                    <a:pt x="92925" y="542925"/>
                  </a:cubicBezTo>
                  <a:cubicBezTo>
                    <a:pt x="92925" y="791453"/>
                    <a:pt x="294397" y="992925"/>
                    <a:pt x="542925" y="992925"/>
                  </a:cubicBezTo>
                  <a:cubicBezTo>
                    <a:pt x="791453" y="992925"/>
                    <a:pt x="992925" y="791453"/>
                    <a:pt x="992925" y="542925"/>
                  </a:cubicBezTo>
                  <a:cubicBezTo>
                    <a:pt x="992925" y="294397"/>
                    <a:pt x="791453" y="92925"/>
                    <a:pt x="542925" y="92925"/>
                  </a:cubicBezTo>
                  <a:close/>
                  <a:moveTo>
                    <a:pt x="542925" y="0"/>
                  </a:moveTo>
                  <a:cubicBezTo>
                    <a:pt x="842774" y="0"/>
                    <a:pt x="1085850" y="243076"/>
                    <a:pt x="1085850" y="542925"/>
                  </a:cubicBezTo>
                  <a:cubicBezTo>
                    <a:pt x="1085850" y="842774"/>
                    <a:pt x="842774" y="1085850"/>
                    <a:pt x="542925" y="1085850"/>
                  </a:cubicBezTo>
                  <a:cubicBezTo>
                    <a:pt x="243076" y="1085850"/>
                    <a:pt x="0" y="842774"/>
                    <a:pt x="0" y="542925"/>
                  </a:cubicBezTo>
                  <a:cubicBezTo>
                    <a:pt x="0" y="243076"/>
                    <a:pt x="243076" y="0"/>
                    <a:pt x="542925" y="0"/>
                  </a:cubicBezTo>
                  <a:close/>
                </a:path>
              </a:pathLst>
            </a:cu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9" name="MH_SubTitle_1"/>
            <p:cNvSpPr/>
            <p:nvPr>
              <p:custDataLst>
                <p:tags r:id="rId2"/>
              </p:custDataLst>
            </p:nvPr>
          </p:nvSpPr>
          <p:spPr>
            <a:xfrm>
              <a:off x="2139653" y="1165544"/>
              <a:ext cx="900112" cy="900113"/>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eaLnBrk="1" fontAlgn="auto" hangingPunct="1">
                <a:spcBef>
                  <a:spcPts val="0"/>
                </a:spcBef>
                <a:spcAft>
                  <a:spcPts val="0"/>
                </a:spcAft>
                <a:defRPr/>
              </a:pPr>
              <a:r>
                <a:rPr lang="zh-CN" altLang="en-US" sz="20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rPr>
                <a:t>标题</a:t>
              </a:r>
              <a:endParaRPr lang="en-US" altLang="zh-CN" sz="1600" kern="0" dirty="0">
                <a:solidFill>
                  <a:schemeClr val="tx1"/>
                </a:solidFill>
                <a:latin typeface="方正黑体简体" panose="03000509000000000000" pitchFamily="65" charset="-122"/>
                <a:ea typeface="方正黑体简体" panose="03000509000000000000" pitchFamily="65" charset="-122"/>
                <a:cs typeface="宋体" panose="0201060003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750"/>
                                        <p:tgtEl>
                                          <p:spTgt spid="3"/>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left)">
                                      <p:cBhvr>
                                        <p:cTn id="11" dur="500"/>
                                        <p:tgtEl>
                                          <p:spTgt spid="24"/>
                                        </p:tgtEl>
                                      </p:cBhvr>
                                    </p:animEffect>
                                  </p:childTnLst>
                                </p:cTn>
                              </p:par>
                            </p:childTnLst>
                          </p:cTn>
                        </p:par>
                        <p:par>
                          <p:cTn id="12" fill="hold">
                            <p:stCondLst>
                              <p:cond delay="1500"/>
                            </p:stCondLst>
                            <p:childTnLst>
                              <p:par>
                                <p:cTn id="13" presetID="21" presetClass="entr" presetSubtype="1"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heel(1)">
                                      <p:cBhvr>
                                        <p:cTn id="15" dur="750"/>
                                        <p:tgtEl>
                                          <p:spTgt spid="7"/>
                                        </p:tgtEl>
                                      </p:cBhvr>
                                    </p:animEffect>
                                  </p:childTnLst>
                                </p:cTn>
                              </p:par>
                            </p:childTnLst>
                          </p:cTn>
                        </p:par>
                        <p:par>
                          <p:cTn id="16" fill="hold">
                            <p:stCondLst>
                              <p:cond delay="2500"/>
                            </p:stCondLst>
                            <p:childTnLst>
                              <p:par>
                                <p:cTn id="17" presetID="22" presetClass="entr" presetSubtype="2"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right)">
                                      <p:cBhvr>
                                        <p:cTn id="19" dur="500"/>
                                        <p:tgtEl>
                                          <p:spTgt spid="23"/>
                                        </p:tgtEl>
                                      </p:cBhvr>
                                    </p:animEffect>
                                  </p:childTnLst>
                                </p:cTn>
                              </p:par>
                            </p:childTnLst>
                          </p:cTn>
                        </p:par>
                        <p:par>
                          <p:cTn id="20" fill="hold">
                            <p:stCondLst>
                              <p:cond delay="3000"/>
                            </p:stCondLst>
                            <p:childTnLst>
                              <p:par>
                                <p:cTn id="21" presetID="21" presetClass="entr" presetSubtype="1"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heel(1)">
                                      <p:cBhvr>
                                        <p:cTn id="23" dur="750"/>
                                        <p:tgtEl>
                                          <p:spTgt spid="21"/>
                                        </p:tgtEl>
                                      </p:cBhvr>
                                    </p:animEffect>
                                  </p:childTnLst>
                                </p:cTn>
                              </p:par>
                            </p:childTnLst>
                          </p:cTn>
                        </p:par>
                        <p:par>
                          <p:cTn id="24" fill="hold">
                            <p:stCondLst>
                              <p:cond delay="4000"/>
                            </p:stCondLst>
                            <p:childTnLst>
                              <p:par>
                                <p:cTn id="25" presetID="22" presetClass="entr" presetSubtype="8" fill="hold"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500"/>
                                        <p:tgtEl>
                                          <p:spTgt spid="25"/>
                                        </p:tgtEl>
                                      </p:cBhvr>
                                    </p:animEffect>
                                  </p:childTnLst>
                                </p:cTn>
                              </p:par>
                            </p:childTnLst>
                          </p:cTn>
                        </p:par>
                        <p:par>
                          <p:cTn id="28" fill="hold">
                            <p:stCondLst>
                              <p:cond delay="4500"/>
                            </p:stCondLst>
                            <p:childTnLst>
                              <p:par>
                                <p:cTn id="29" presetID="21" presetClass="entr" presetSubtype="1" fill="hold"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wheel(1)">
                                      <p:cBhvr>
                                        <p:cTn id="31" dur="750"/>
                                        <p:tgtEl>
                                          <p:spTgt spid="20"/>
                                        </p:tgtEl>
                                      </p:cBhvr>
                                    </p:animEffect>
                                  </p:childTnLst>
                                </p:cTn>
                              </p:par>
                            </p:childTnLst>
                          </p:cTn>
                        </p:par>
                        <p:par>
                          <p:cTn id="32" fill="hold">
                            <p:stCondLst>
                              <p:cond delay="5500"/>
                            </p:stCondLst>
                            <p:childTnLst>
                              <p:par>
                                <p:cTn id="33" presetID="22" presetClass="entr" presetSubtype="2"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wipe(right)">
                                      <p:cBhvr>
                                        <p:cTn id="3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MH_Other_1"/>
          <p:cNvSpPr/>
          <p:nvPr>
            <p:custDataLst>
              <p:tags r:id="rId1"/>
            </p:custDataLst>
          </p:nvPr>
        </p:nvSpPr>
        <p:spPr>
          <a:xfrm>
            <a:off x="0" y="1645394"/>
            <a:ext cx="9144000" cy="6826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fontScale="25000" lnSpcReduction="20000"/>
          </a:bodyPr>
          <a:lstStyle/>
          <a:p>
            <a:pPr algn="ctr" eaLnBrk="1" fontAlgn="auto" hangingPunct="1">
              <a:spcBef>
                <a:spcPts val="0"/>
              </a:spcBef>
              <a:spcAft>
                <a:spcPts val="0"/>
              </a:spcAft>
              <a:defRPr/>
            </a:pPr>
            <a:endParaRPr lang="zh-CN" altLang="en-US"/>
          </a:p>
        </p:txBody>
      </p:sp>
      <p:sp>
        <p:nvSpPr>
          <p:cNvPr id="21" name="TextBox 20"/>
          <p:cNvSpPr txBox="1"/>
          <p:nvPr/>
        </p:nvSpPr>
        <p:spPr>
          <a:xfrm>
            <a:off x="1259632" y="4270325"/>
            <a:ext cx="6552728" cy="461665"/>
          </a:xfrm>
          <a:prstGeom prst="rect">
            <a:avLst/>
          </a:prstGeom>
          <a:noFill/>
        </p:spPr>
        <p:txBody>
          <a:bodyPr wrap="square" rtlCol="0">
            <a:spAutoFit/>
          </a:bodyPr>
          <a:lstStyle/>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这里输入你的文字内容这里输入你的文字内容这里输入你的文字内容这里输入你的文字内容这里输入你的文字内容这里输入你的文字内容这里输入你的文字内容这里输入你的文字内容</a:t>
            </a:r>
          </a:p>
        </p:txBody>
      </p:sp>
      <p:sp>
        <p:nvSpPr>
          <p:cNvPr id="12" name="MH_Other_2"/>
          <p:cNvSpPr/>
          <p:nvPr>
            <p:custDataLst>
              <p:tags r:id="rId2"/>
            </p:custDataLst>
          </p:nvPr>
        </p:nvSpPr>
        <p:spPr>
          <a:xfrm>
            <a:off x="2146300" y="1513632"/>
            <a:ext cx="330200" cy="330200"/>
          </a:xfrm>
          <a:prstGeom prst="ellipse">
            <a:avLst/>
          </a:prstGeom>
          <a:solidFill>
            <a:schemeClr val="tx1">
              <a:alpha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dirty="0">
                <a:solidFill>
                  <a:schemeClr val="bg1"/>
                </a:solidFill>
                <a:latin typeface="方正黑体简体" panose="03000509000000000000" pitchFamily="65" charset="-122"/>
                <a:ea typeface="方正黑体简体" panose="03000509000000000000" pitchFamily="65" charset="-122"/>
              </a:rPr>
              <a:t>1</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grpSp>
        <p:nvGrpSpPr>
          <p:cNvPr id="2" name="组合 1"/>
          <p:cNvGrpSpPr/>
          <p:nvPr/>
        </p:nvGrpSpPr>
        <p:grpSpPr>
          <a:xfrm>
            <a:off x="1443038" y="1969244"/>
            <a:ext cx="1736725" cy="1898650"/>
            <a:chOff x="1443038" y="1969244"/>
            <a:chExt cx="1736725" cy="1898650"/>
          </a:xfrm>
        </p:grpSpPr>
        <p:sp>
          <p:nvSpPr>
            <p:cNvPr id="13" name="MH_SubTitle_1"/>
            <p:cNvSpPr/>
            <p:nvPr>
              <p:custDataLst>
                <p:tags r:id="rId9"/>
              </p:custDataLst>
            </p:nvPr>
          </p:nvSpPr>
          <p:spPr>
            <a:xfrm>
              <a:off x="1443038" y="1969244"/>
              <a:ext cx="1736725" cy="458788"/>
            </a:xfrm>
            <a:custGeom>
              <a:avLst/>
              <a:gdLst>
                <a:gd name="connsiteX0" fmla="*/ 867833 w 1735666"/>
                <a:gd name="connsiteY0" fmla="*/ 0 h 459312"/>
                <a:gd name="connsiteX1" fmla="*/ 1022348 w 1735666"/>
                <a:gd name="connsiteY1" fmla="*/ 137579 h 459312"/>
                <a:gd name="connsiteX2" fmla="*/ 1735666 w 1735666"/>
                <a:gd name="connsiteY2" fmla="*/ 137579 h 459312"/>
                <a:gd name="connsiteX3" fmla="*/ 1735666 w 1735666"/>
                <a:gd name="connsiteY3" fmla="*/ 459312 h 459312"/>
                <a:gd name="connsiteX4" fmla="*/ 0 w 1735666"/>
                <a:gd name="connsiteY4" fmla="*/ 459312 h 459312"/>
                <a:gd name="connsiteX5" fmla="*/ 0 w 1735666"/>
                <a:gd name="connsiteY5" fmla="*/ 137579 h 459312"/>
                <a:gd name="connsiteX6" fmla="*/ 713318 w 1735666"/>
                <a:gd name="connsiteY6" fmla="*/ 137579 h 45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5666" h="459312">
                  <a:moveTo>
                    <a:pt x="867833" y="0"/>
                  </a:moveTo>
                  <a:lnTo>
                    <a:pt x="1022348" y="137579"/>
                  </a:lnTo>
                  <a:lnTo>
                    <a:pt x="1735666" y="137579"/>
                  </a:lnTo>
                  <a:lnTo>
                    <a:pt x="1735666" y="459312"/>
                  </a:lnTo>
                  <a:lnTo>
                    <a:pt x="0" y="459312"/>
                  </a:lnTo>
                  <a:lnTo>
                    <a:pt x="0" y="137579"/>
                  </a:lnTo>
                  <a:lnTo>
                    <a:pt x="713318" y="13757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144000" anchor="ctr">
              <a:normAutofit/>
            </a:bodyPr>
            <a:lstStyle/>
            <a:p>
              <a:pPr algn="ctr" eaLnBrk="1" fontAlgn="auto" hangingPunct="1">
                <a:spcBef>
                  <a:spcPts val="0"/>
                </a:spcBef>
                <a:spcAft>
                  <a:spcPts val="0"/>
                </a:spcAft>
                <a:defRPr/>
              </a:pPr>
              <a:endParaRPr lang="zh-CN" altLang="en-US" sz="1600" dirty="0">
                <a:solidFill>
                  <a:srgbClr val="FEFFFF"/>
                </a:solidFill>
              </a:endParaRPr>
            </a:p>
          </p:txBody>
        </p:sp>
        <p:sp>
          <p:nvSpPr>
            <p:cNvPr id="14" name="MH_Text_1"/>
            <p:cNvSpPr/>
            <p:nvPr>
              <p:custDataLst>
                <p:tags r:id="rId10"/>
              </p:custDataLst>
            </p:nvPr>
          </p:nvSpPr>
          <p:spPr>
            <a:xfrm>
              <a:off x="1443038" y="2428032"/>
              <a:ext cx="1736725" cy="1439862"/>
            </a:xfrm>
            <a:prstGeom prst="rect">
              <a:avLst/>
            </a:prstGeom>
            <a:solidFill>
              <a:schemeClr val="tx2">
                <a:alpha val="46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grpSp>
      <p:sp>
        <p:nvSpPr>
          <p:cNvPr id="15" name="MH_Other_3"/>
          <p:cNvSpPr/>
          <p:nvPr>
            <p:custDataLst>
              <p:tags r:id="rId3"/>
            </p:custDataLst>
          </p:nvPr>
        </p:nvSpPr>
        <p:spPr>
          <a:xfrm>
            <a:off x="4406900" y="1513632"/>
            <a:ext cx="330200" cy="330200"/>
          </a:xfrm>
          <a:prstGeom prst="ellipse">
            <a:avLst/>
          </a:prstGeom>
          <a:solidFill>
            <a:schemeClr val="tx1">
              <a:alpha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dirty="0">
                <a:solidFill>
                  <a:schemeClr val="bg1"/>
                </a:solidFill>
                <a:latin typeface="方正黑体简体" panose="03000509000000000000" pitchFamily="65" charset="-122"/>
                <a:ea typeface="方正黑体简体" panose="03000509000000000000" pitchFamily="65" charset="-122"/>
              </a:rPr>
              <a:t>2</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grpSp>
        <p:nvGrpSpPr>
          <p:cNvPr id="3" name="组合 2"/>
          <p:cNvGrpSpPr/>
          <p:nvPr/>
        </p:nvGrpSpPr>
        <p:grpSpPr>
          <a:xfrm>
            <a:off x="3703638" y="1969244"/>
            <a:ext cx="1736725" cy="1898650"/>
            <a:chOff x="3703638" y="1969244"/>
            <a:chExt cx="1736725" cy="1898650"/>
          </a:xfrm>
        </p:grpSpPr>
        <p:sp>
          <p:nvSpPr>
            <p:cNvPr id="16" name="MH_SubTitle_2"/>
            <p:cNvSpPr/>
            <p:nvPr>
              <p:custDataLst>
                <p:tags r:id="rId7"/>
              </p:custDataLst>
            </p:nvPr>
          </p:nvSpPr>
          <p:spPr>
            <a:xfrm>
              <a:off x="3703638" y="1969244"/>
              <a:ext cx="1736725" cy="458788"/>
            </a:xfrm>
            <a:custGeom>
              <a:avLst/>
              <a:gdLst>
                <a:gd name="connsiteX0" fmla="*/ 867833 w 1735666"/>
                <a:gd name="connsiteY0" fmla="*/ 0 h 459312"/>
                <a:gd name="connsiteX1" fmla="*/ 1022348 w 1735666"/>
                <a:gd name="connsiteY1" fmla="*/ 137579 h 459312"/>
                <a:gd name="connsiteX2" fmla="*/ 1735666 w 1735666"/>
                <a:gd name="connsiteY2" fmla="*/ 137579 h 459312"/>
                <a:gd name="connsiteX3" fmla="*/ 1735666 w 1735666"/>
                <a:gd name="connsiteY3" fmla="*/ 459312 h 459312"/>
                <a:gd name="connsiteX4" fmla="*/ 0 w 1735666"/>
                <a:gd name="connsiteY4" fmla="*/ 459312 h 459312"/>
                <a:gd name="connsiteX5" fmla="*/ 0 w 1735666"/>
                <a:gd name="connsiteY5" fmla="*/ 137579 h 459312"/>
                <a:gd name="connsiteX6" fmla="*/ 713318 w 1735666"/>
                <a:gd name="connsiteY6" fmla="*/ 137579 h 45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5666" h="459312">
                  <a:moveTo>
                    <a:pt x="867833" y="0"/>
                  </a:moveTo>
                  <a:lnTo>
                    <a:pt x="1022348" y="137579"/>
                  </a:lnTo>
                  <a:lnTo>
                    <a:pt x="1735666" y="137579"/>
                  </a:lnTo>
                  <a:lnTo>
                    <a:pt x="1735666" y="459312"/>
                  </a:lnTo>
                  <a:lnTo>
                    <a:pt x="0" y="459312"/>
                  </a:lnTo>
                  <a:lnTo>
                    <a:pt x="0" y="137579"/>
                  </a:lnTo>
                  <a:lnTo>
                    <a:pt x="713318" y="13757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144000" anchor="ctr">
              <a:normAutofit/>
            </a:bodyPr>
            <a:lstStyle/>
            <a:p>
              <a:pPr algn="ctr" eaLnBrk="1" fontAlgn="auto" hangingPunct="1">
                <a:spcBef>
                  <a:spcPts val="0"/>
                </a:spcBef>
                <a:spcAft>
                  <a:spcPts val="0"/>
                </a:spcAft>
                <a:defRPr/>
              </a:pPr>
              <a:endParaRPr lang="zh-CN" altLang="en-US" sz="1600" dirty="0">
                <a:solidFill>
                  <a:srgbClr val="FEFFFF"/>
                </a:solidFill>
              </a:endParaRPr>
            </a:p>
          </p:txBody>
        </p:sp>
        <p:sp>
          <p:nvSpPr>
            <p:cNvPr id="17" name="MH_Text_2"/>
            <p:cNvSpPr/>
            <p:nvPr>
              <p:custDataLst>
                <p:tags r:id="rId8"/>
              </p:custDataLst>
            </p:nvPr>
          </p:nvSpPr>
          <p:spPr>
            <a:xfrm>
              <a:off x="3703638" y="2428032"/>
              <a:ext cx="1736725" cy="1439862"/>
            </a:xfrm>
            <a:prstGeom prst="rect">
              <a:avLst/>
            </a:prstGeom>
            <a:solidFill>
              <a:schemeClr val="tx2">
                <a:alpha val="46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grpSp>
      <p:sp>
        <p:nvSpPr>
          <p:cNvPr id="18" name="MH_Other_4"/>
          <p:cNvSpPr/>
          <p:nvPr>
            <p:custDataLst>
              <p:tags r:id="rId4"/>
            </p:custDataLst>
          </p:nvPr>
        </p:nvSpPr>
        <p:spPr>
          <a:xfrm>
            <a:off x="6667500" y="1513632"/>
            <a:ext cx="330200" cy="330200"/>
          </a:xfrm>
          <a:prstGeom prst="ellipse">
            <a:avLst/>
          </a:prstGeom>
          <a:solidFill>
            <a:schemeClr val="tx1">
              <a:alpha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dirty="0">
                <a:solidFill>
                  <a:schemeClr val="bg1"/>
                </a:solidFill>
                <a:latin typeface="方正黑体简体" panose="03000509000000000000" pitchFamily="65" charset="-122"/>
                <a:ea typeface="方正黑体简体" panose="03000509000000000000" pitchFamily="65" charset="-122"/>
              </a:rPr>
              <a:t>3</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grpSp>
        <p:nvGrpSpPr>
          <p:cNvPr id="4" name="组合 3"/>
          <p:cNvGrpSpPr/>
          <p:nvPr/>
        </p:nvGrpSpPr>
        <p:grpSpPr>
          <a:xfrm>
            <a:off x="5964238" y="1969244"/>
            <a:ext cx="1736725" cy="1898650"/>
            <a:chOff x="5964238" y="1969244"/>
            <a:chExt cx="1736725" cy="1898650"/>
          </a:xfrm>
        </p:grpSpPr>
        <p:sp>
          <p:nvSpPr>
            <p:cNvPr id="19" name="MH_SubTitle_3"/>
            <p:cNvSpPr/>
            <p:nvPr>
              <p:custDataLst>
                <p:tags r:id="rId5"/>
              </p:custDataLst>
            </p:nvPr>
          </p:nvSpPr>
          <p:spPr>
            <a:xfrm>
              <a:off x="5964238" y="1969244"/>
              <a:ext cx="1736725" cy="458788"/>
            </a:xfrm>
            <a:custGeom>
              <a:avLst/>
              <a:gdLst>
                <a:gd name="connsiteX0" fmla="*/ 867833 w 1735666"/>
                <a:gd name="connsiteY0" fmla="*/ 0 h 459312"/>
                <a:gd name="connsiteX1" fmla="*/ 1022348 w 1735666"/>
                <a:gd name="connsiteY1" fmla="*/ 137579 h 459312"/>
                <a:gd name="connsiteX2" fmla="*/ 1735666 w 1735666"/>
                <a:gd name="connsiteY2" fmla="*/ 137579 h 459312"/>
                <a:gd name="connsiteX3" fmla="*/ 1735666 w 1735666"/>
                <a:gd name="connsiteY3" fmla="*/ 459312 h 459312"/>
                <a:gd name="connsiteX4" fmla="*/ 0 w 1735666"/>
                <a:gd name="connsiteY4" fmla="*/ 459312 h 459312"/>
                <a:gd name="connsiteX5" fmla="*/ 0 w 1735666"/>
                <a:gd name="connsiteY5" fmla="*/ 137579 h 459312"/>
                <a:gd name="connsiteX6" fmla="*/ 713318 w 1735666"/>
                <a:gd name="connsiteY6" fmla="*/ 137579 h 45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5666" h="459312">
                  <a:moveTo>
                    <a:pt x="867833" y="0"/>
                  </a:moveTo>
                  <a:lnTo>
                    <a:pt x="1022348" y="137579"/>
                  </a:lnTo>
                  <a:lnTo>
                    <a:pt x="1735666" y="137579"/>
                  </a:lnTo>
                  <a:lnTo>
                    <a:pt x="1735666" y="459312"/>
                  </a:lnTo>
                  <a:lnTo>
                    <a:pt x="0" y="459312"/>
                  </a:lnTo>
                  <a:lnTo>
                    <a:pt x="0" y="137579"/>
                  </a:lnTo>
                  <a:lnTo>
                    <a:pt x="713318" y="13757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144000" anchor="ctr">
              <a:normAutofit/>
            </a:bodyPr>
            <a:lstStyle/>
            <a:p>
              <a:pPr algn="ctr" eaLnBrk="1" fontAlgn="auto" hangingPunct="1">
                <a:spcBef>
                  <a:spcPts val="0"/>
                </a:spcBef>
                <a:spcAft>
                  <a:spcPts val="0"/>
                </a:spcAft>
                <a:defRPr/>
              </a:pPr>
              <a:endParaRPr lang="zh-CN" altLang="en-US" sz="1600" dirty="0">
                <a:solidFill>
                  <a:srgbClr val="FEFFFF"/>
                </a:solidFill>
              </a:endParaRPr>
            </a:p>
          </p:txBody>
        </p:sp>
        <p:sp>
          <p:nvSpPr>
            <p:cNvPr id="20" name="MH_Text_3"/>
            <p:cNvSpPr/>
            <p:nvPr>
              <p:custDataLst>
                <p:tags r:id="rId6"/>
              </p:custDataLst>
            </p:nvPr>
          </p:nvSpPr>
          <p:spPr>
            <a:xfrm>
              <a:off x="5964238" y="2428032"/>
              <a:ext cx="1736725" cy="1439862"/>
            </a:xfrm>
            <a:prstGeom prst="rect">
              <a:avLst/>
            </a:prstGeom>
            <a:solidFill>
              <a:schemeClr val="tx2">
                <a:alpha val="46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par>
                              <p:cTn id="8" fill="hold">
                                <p:stCondLst>
                                  <p:cond delay="500"/>
                                </p:stCondLst>
                                <p:childTnLst>
                                  <p:par>
                                    <p:cTn id="9" presetID="2" presetClass="entr" presetSubtype="1" fill="hold" grpId="0" nodeType="afterEffect" p14:presetBounceEnd="38000">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14:bounceEnd="38000">
                                          <p:cBhvr additive="base">
                                            <p:cTn id="11" dur="500" fill="hold"/>
                                            <p:tgtEl>
                                              <p:spTgt spid="12"/>
                                            </p:tgtEl>
                                            <p:attrNameLst>
                                              <p:attrName>ppt_x</p:attrName>
                                            </p:attrNameLst>
                                          </p:cBhvr>
                                          <p:tavLst>
                                            <p:tav tm="0">
                                              <p:val>
                                                <p:strVal val="#ppt_x"/>
                                              </p:val>
                                            </p:tav>
                                            <p:tav tm="100000">
                                              <p:val>
                                                <p:strVal val="#ppt_x"/>
                                              </p:val>
                                            </p:tav>
                                          </p:tavLst>
                                        </p:anim>
                                        <p:anim calcmode="lin" valueType="num" p14:bounceEnd="38000">
                                          <p:cBhvr additive="base">
                                            <p:cTn id="12" dur="500" fill="hold"/>
                                            <p:tgtEl>
                                              <p:spTgt spid="12"/>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2" presetClass="entr" presetSubtype="1" fill="hold" grpId="0" nodeType="afterEffect" p14:presetBounceEnd="38000">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14:bounceEnd="38000">
                                          <p:cBhvr additive="base">
                                            <p:cTn id="22" dur="500" fill="hold"/>
                                            <p:tgtEl>
                                              <p:spTgt spid="15"/>
                                            </p:tgtEl>
                                            <p:attrNameLst>
                                              <p:attrName>ppt_x</p:attrName>
                                            </p:attrNameLst>
                                          </p:cBhvr>
                                          <p:tavLst>
                                            <p:tav tm="0">
                                              <p:val>
                                                <p:strVal val="#ppt_x"/>
                                              </p:val>
                                            </p:tav>
                                            <p:tav tm="100000">
                                              <p:val>
                                                <p:strVal val="#ppt_x"/>
                                              </p:val>
                                            </p:tav>
                                          </p:tavLst>
                                        </p:anim>
                                        <p:anim calcmode="lin" valueType="num" p14:bounceEnd="38000">
                                          <p:cBhvr additive="base">
                                            <p:cTn id="23" dur="500" fill="hold"/>
                                            <p:tgtEl>
                                              <p:spTgt spid="15"/>
                                            </p:tgtEl>
                                            <p:attrNameLst>
                                              <p:attrName>ppt_y</p:attrName>
                                            </p:attrNameLst>
                                          </p:cBhvr>
                                          <p:tavLst>
                                            <p:tav tm="0">
                                              <p:val>
                                                <p:strVal val="0-#ppt_h/2"/>
                                              </p:val>
                                            </p:tav>
                                            <p:tav tm="100000">
                                              <p:val>
                                                <p:strVal val="#ppt_y"/>
                                              </p:val>
                                            </p:tav>
                                          </p:tavLst>
                                        </p:anim>
                                      </p:childTnLst>
                                    </p:cTn>
                                  </p:par>
                                </p:childTnLst>
                              </p:cTn>
                            </p:par>
                            <p:par>
                              <p:cTn id="24" fill="hold">
                                <p:stCondLst>
                                  <p:cond delay="2500"/>
                                </p:stCondLst>
                                <p:childTnLst>
                                  <p:par>
                                    <p:cTn id="25" presetID="42"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1000"/>
                                            <p:tgtEl>
                                              <p:spTgt spid="3"/>
                                            </p:tgtEl>
                                          </p:cBhvr>
                                        </p:animEffect>
                                        <p:anim calcmode="lin" valueType="num">
                                          <p:cBhvr>
                                            <p:cTn id="28" dur="1000" fill="hold"/>
                                            <p:tgtEl>
                                              <p:spTgt spid="3"/>
                                            </p:tgtEl>
                                            <p:attrNameLst>
                                              <p:attrName>ppt_x</p:attrName>
                                            </p:attrNameLst>
                                          </p:cBhvr>
                                          <p:tavLst>
                                            <p:tav tm="0">
                                              <p:val>
                                                <p:strVal val="#ppt_x"/>
                                              </p:val>
                                            </p:tav>
                                            <p:tav tm="100000">
                                              <p:val>
                                                <p:strVal val="#ppt_x"/>
                                              </p:val>
                                            </p:tav>
                                          </p:tavLst>
                                        </p:anim>
                                        <p:anim calcmode="lin" valueType="num">
                                          <p:cBhvr>
                                            <p:cTn id="29" dur="1000" fill="hold"/>
                                            <p:tgtEl>
                                              <p:spTgt spid="3"/>
                                            </p:tgtEl>
                                            <p:attrNameLst>
                                              <p:attrName>ppt_y</p:attrName>
                                            </p:attrNameLst>
                                          </p:cBhvr>
                                          <p:tavLst>
                                            <p:tav tm="0">
                                              <p:val>
                                                <p:strVal val="#ppt_y+.1"/>
                                              </p:val>
                                            </p:tav>
                                            <p:tav tm="100000">
                                              <p:val>
                                                <p:strVal val="#ppt_y"/>
                                              </p:val>
                                            </p:tav>
                                          </p:tavLst>
                                        </p:anim>
                                      </p:childTnLst>
                                    </p:cTn>
                                  </p:par>
                                </p:childTnLst>
                              </p:cTn>
                            </p:par>
                            <p:par>
                              <p:cTn id="30" fill="hold">
                                <p:stCondLst>
                                  <p:cond delay="3500"/>
                                </p:stCondLst>
                                <p:childTnLst>
                                  <p:par>
                                    <p:cTn id="31" presetID="2" presetClass="entr" presetSubtype="1" fill="hold" grpId="0" nodeType="afterEffect" p14:presetBounceEnd="38000">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14:bounceEnd="38000">
                                          <p:cBhvr additive="base">
                                            <p:cTn id="33" dur="500" fill="hold"/>
                                            <p:tgtEl>
                                              <p:spTgt spid="18"/>
                                            </p:tgtEl>
                                            <p:attrNameLst>
                                              <p:attrName>ppt_x</p:attrName>
                                            </p:attrNameLst>
                                          </p:cBhvr>
                                          <p:tavLst>
                                            <p:tav tm="0">
                                              <p:val>
                                                <p:strVal val="#ppt_x"/>
                                              </p:val>
                                            </p:tav>
                                            <p:tav tm="100000">
                                              <p:val>
                                                <p:strVal val="#ppt_x"/>
                                              </p:val>
                                            </p:tav>
                                          </p:tavLst>
                                        </p:anim>
                                        <p:anim calcmode="lin" valueType="num" p14:bounceEnd="38000">
                                          <p:cBhvr additive="base">
                                            <p:cTn id="34" dur="500" fill="hold"/>
                                            <p:tgtEl>
                                              <p:spTgt spid="18"/>
                                            </p:tgtEl>
                                            <p:attrNameLst>
                                              <p:attrName>ppt_y</p:attrName>
                                            </p:attrNameLst>
                                          </p:cBhvr>
                                          <p:tavLst>
                                            <p:tav tm="0">
                                              <p:val>
                                                <p:strVal val="0-#ppt_h/2"/>
                                              </p:val>
                                            </p:tav>
                                            <p:tav tm="100000">
                                              <p:val>
                                                <p:strVal val="#ppt_y"/>
                                              </p:val>
                                            </p:tav>
                                          </p:tavLst>
                                        </p:anim>
                                      </p:childTnLst>
                                    </p:cTn>
                                  </p:par>
                                </p:childTnLst>
                              </p:cTn>
                            </p:par>
                            <p:par>
                              <p:cTn id="35" fill="hold">
                                <p:stCondLst>
                                  <p:cond delay="4000"/>
                                </p:stCondLst>
                                <p:childTnLst>
                                  <p:par>
                                    <p:cTn id="36" presetID="42" presetClass="entr" presetSubtype="0"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fade">
                                          <p:cBhvr>
                                            <p:cTn id="38" dur="1000"/>
                                            <p:tgtEl>
                                              <p:spTgt spid="4"/>
                                            </p:tgtEl>
                                          </p:cBhvr>
                                        </p:animEffect>
                                        <p:anim calcmode="lin" valueType="num">
                                          <p:cBhvr>
                                            <p:cTn id="39" dur="1000" fill="hold"/>
                                            <p:tgtEl>
                                              <p:spTgt spid="4"/>
                                            </p:tgtEl>
                                            <p:attrNameLst>
                                              <p:attrName>ppt_x</p:attrName>
                                            </p:attrNameLst>
                                          </p:cBhvr>
                                          <p:tavLst>
                                            <p:tav tm="0">
                                              <p:val>
                                                <p:strVal val="#ppt_x"/>
                                              </p:val>
                                            </p:tav>
                                            <p:tav tm="100000">
                                              <p:val>
                                                <p:strVal val="#ppt_x"/>
                                              </p:val>
                                            </p:tav>
                                          </p:tavLst>
                                        </p:anim>
                                        <p:anim calcmode="lin" valueType="num">
                                          <p:cBhvr>
                                            <p:cTn id="40" dur="1000" fill="hold"/>
                                            <p:tgtEl>
                                              <p:spTgt spid="4"/>
                                            </p:tgtEl>
                                            <p:attrNameLst>
                                              <p:attrName>ppt_y</p:attrName>
                                            </p:attrNameLst>
                                          </p:cBhvr>
                                          <p:tavLst>
                                            <p:tav tm="0">
                                              <p:val>
                                                <p:strVal val="#ppt_y+.1"/>
                                              </p:val>
                                            </p:tav>
                                            <p:tav tm="100000">
                                              <p:val>
                                                <p:strVal val="#ppt_y"/>
                                              </p:val>
                                            </p:tav>
                                          </p:tavLst>
                                        </p:anim>
                                      </p:childTnLst>
                                    </p:cTn>
                                  </p:par>
                                </p:childTnLst>
                              </p:cTn>
                            </p:par>
                            <p:par>
                              <p:cTn id="41" fill="hold">
                                <p:stCondLst>
                                  <p:cond delay="5000"/>
                                </p:stCondLst>
                                <p:childTnLst>
                                  <p:par>
                                    <p:cTn id="42" presetID="42" presetClass="entr" presetSubtype="0" fill="hold" grpId="0" nodeType="after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1000"/>
                                            <p:tgtEl>
                                              <p:spTgt spid="21"/>
                                            </p:tgtEl>
                                          </p:cBhvr>
                                        </p:animEffect>
                                        <p:anim calcmode="lin" valueType="num">
                                          <p:cBhvr>
                                            <p:cTn id="45" dur="1000" fill="hold"/>
                                            <p:tgtEl>
                                              <p:spTgt spid="21"/>
                                            </p:tgtEl>
                                            <p:attrNameLst>
                                              <p:attrName>ppt_x</p:attrName>
                                            </p:attrNameLst>
                                          </p:cBhvr>
                                          <p:tavLst>
                                            <p:tav tm="0">
                                              <p:val>
                                                <p:strVal val="#ppt_x"/>
                                              </p:val>
                                            </p:tav>
                                            <p:tav tm="100000">
                                              <p:val>
                                                <p:strVal val="#ppt_x"/>
                                              </p:val>
                                            </p:tav>
                                          </p:tavLst>
                                        </p:anim>
                                        <p:anim calcmode="lin" valueType="num">
                                          <p:cBhvr>
                                            <p:cTn id="46"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1" grpId="0"/>
          <p:bldP spid="12" grpId="0" animBg="1"/>
          <p:bldP spid="15" grpId="0" animBg="1"/>
          <p:bldP spid="1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2" presetClass="entr" presetSubtype="1"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additive="base">
                                            <p:cTn id="22" dur="500" fill="hold"/>
                                            <p:tgtEl>
                                              <p:spTgt spid="15"/>
                                            </p:tgtEl>
                                            <p:attrNameLst>
                                              <p:attrName>ppt_x</p:attrName>
                                            </p:attrNameLst>
                                          </p:cBhvr>
                                          <p:tavLst>
                                            <p:tav tm="0">
                                              <p:val>
                                                <p:strVal val="#ppt_x"/>
                                              </p:val>
                                            </p:tav>
                                            <p:tav tm="100000">
                                              <p:val>
                                                <p:strVal val="#ppt_x"/>
                                              </p:val>
                                            </p:tav>
                                          </p:tavLst>
                                        </p:anim>
                                        <p:anim calcmode="lin" valueType="num">
                                          <p:cBhvr additive="base">
                                            <p:cTn id="23" dur="500" fill="hold"/>
                                            <p:tgtEl>
                                              <p:spTgt spid="15"/>
                                            </p:tgtEl>
                                            <p:attrNameLst>
                                              <p:attrName>ppt_y</p:attrName>
                                            </p:attrNameLst>
                                          </p:cBhvr>
                                          <p:tavLst>
                                            <p:tav tm="0">
                                              <p:val>
                                                <p:strVal val="0-#ppt_h/2"/>
                                              </p:val>
                                            </p:tav>
                                            <p:tav tm="100000">
                                              <p:val>
                                                <p:strVal val="#ppt_y"/>
                                              </p:val>
                                            </p:tav>
                                          </p:tavLst>
                                        </p:anim>
                                      </p:childTnLst>
                                    </p:cTn>
                                  </p:par>
                                </p:childTnLst>
                              </p:cTn>
                            </p:par>
                            <p:par>
                              <p:cTn id="24" fill="hold">
                                <p:stCondLst>
                                  <p:cond delay="2500"/>
                                </p:stCondLst>
                                <p:childTnLst>
                                  <p:par>
                                    <p:cTn id="25" presetID="42"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1000"/>
                                            <p:tgtEl>
                                              <p:spTgt spid="3"/>
                                            </p:tgtEl>
                                          </p:cBhvr>
                                        </p:animEffect>
                                        <p:anim calcmode="lin" valueType="num">
                                          <p:cBhvr>
                                            <p:cTn id="28" dur="1000" fill="hold"/>
                                            <p:tgtEl>
                                              <p:spTgt spid="3"/>
                                            </p:tgtEl>
                                            <p:attrNameLst>
                                              <p:attrName>ppt_x</p:attrName>
                                            </p:attrNameLst>
                                          </p:cBhvr>
                                          <p:tavLst>
                                            <p:tav tm="0">
                                              <p:val>
                                                <p:strVal val="#ppt_x"/>
                                              </p:val>
                                            </p:tav>
                                            <p:tav tm="100000">
                                              <p:val>
                                                <p:strVal val="#ppt_x"/>
                                              </p:val>
                                            </p:tav>
                                          </p:tavLst>
                                        </p:anim>
                                        <p:anim calcmode="lin" valueType="num">
                                          <p:cBhvr>
                                            <p:cTn id="29" dur="1000" fill="hold"/>
                                            <p:tgtEl>
                                              <p:spTgt spid="3"/>
                                            </p:tgtEl>
                                            <p:attrNameLst>
                                              <p:attrName>ppt_y</p:attrName>
                                            </p:attrNameLst>
                                          </p:cBhvr>
                                          <p:tavLst>
                                            <p:tav tm="0">
                                              <p:val>
                                                <p:strVal val="#ppt_y+.1"/>
                                              </p:val>
                                            </p:tav>
                                            <p:tav tm="100000">
                                              <p:val>
                                                <p:strVal val="#ppt_y"/>
                                              </p:val>
                                            </p:tav>
                                          </p:tavLst>
                                        </p:anim>
                                      </p:childTnLst>
                                    </p:cTn>
                                  </p:par>
                                </p:childTnLst>
                              </p:cTn>
                            </p:par>
                            <p:par>
                              <p:cTn id="30" fill="hold">
                                <p:stCondLst>
                                  <p:cond delay="3500"/>
                                </p:stCondLst>
                                <p:childTnLst>
                                  <p:par>
                                    <p:cTn id="31" presetID="2" presetClass="entr" presetSubtype="1"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additive="base">
                                            <p:cTn id="33" dur="500" fill="hold"/>
                                            <p:tgtEl>
                                              <p:spTgt spid="18"/>
                                            </p:tgtEl>
                                            <p:attrNameLst>
                                              <p:attrName>ppt_x</p:attrName>
                                            </p:attrNameLst>
                                          </p:cBhvr>
                                          <p:tavLst>
                                            <p:tav tm="0">
                                              <p:val>
                                                <p:strVal val="#ppt_x"/>
                                              </p:val>
                                            </p:tav>
                                            <p:tav tm="100000">
                                              <p:val>
                                                <p:strVal val="#ppt_x"/>
                                              </p:val>
                                            </p:tav>
                                          </p:tavLst>
                                        </p:anim>
                                        <p:anim calcmode="lin" valueType="num">
                                          <p:cBhvr additive="base">
                                            <p:cTn id="34" dur="500" fill="hold"/>
                                            <p:tgtEl>
                                              <p:spTgt spid="18"/>
                                            </p:tgtEl>
                                            <p:attrNameLst>
                                              <p:attrName>ppt_y</p:attrName>
                                            </p:attrNameLst>
                                          </p:cBhvr>
                                          <p:tavLst>
                                            <p:tav tm="0">
                                              <p:val>
                                                <p:strVal val="0-#ppt_h/2"/>
                                              </p:val>
                                            </p:tav>
                                            <p:tav tm="100000">
                                              <p:val>
                                                <p:strVal val="#ppt_y"/>
                                              </p:val>
                                            </p:tav>
                                          </p:tavLst>
                                        </p:anim>
                                      </p:childTnLst>
                                    </p:cTn>
                                  </p:par>
                                </p:childTnLst>
                              </p:cTn>
                            </p:par>
                            <p:par>
                              <p:cTn id="35" fill="hold">
                                <p:stCondLst>
                                  <p:cond delay="4000"/>
                                </p:stCondLst>
                                <p:childTnLst>
                                  <p:par>
                                    <p:cTn id="36" presetID="42" presetClass="entr" presetSubtype="0"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fade">
                                          <p:cBhvr>
                                            <p:cTn id="38" dur="1000"/>
                                            <p:tgtEl>
                                              <p:spTgt spid="4"/>
                                            </p:tgtEl>
                                          </p:cBhvr>
                                        </p:animEffect>
                                        <p:anim calcmode="lin" valueType="num">
                                          <p:cBhvr>
                                            <p:cTn id="39" dur="1000" fill="hold"/>
                                            <p:tgtEl>
                                              <p:spTgt spid="4"/>
                                            </p:tgtEl>
                                            <p:attrNameLst>
                                              <p:attrName>ppt_x</p:attrName>
                                            </p:attrNameLst>
                                          </p:cBhvr>
                                          <p:tavLst>
                                            <p:tav tm="0">
                                              <p:val>
                                                <p:strVal val="#ppt_x"/>
                                              </p:val>
                                            </p:tav>
                                            <p:tav tm="100000">
                                              <p:val>
                                                <p:strVal val="#ppt_x"/>
                                              </p:val>
                                            </p:tav>
                                          </p:tavLst>
                                        </p:anim>
                                        <p:anim calcmode="lin" valueType="num">
                                          <p:cBhvr>
                                            <p:cTn id="40" dur="1000" fill="hold"/>
                                            <p:tgtEl>
                                              <p:spTgt spid="4"/>
                                            </p:tgtEl>
                                            <p:attrNameLst>
                                              <p:attrName>ppt_y</p:attrName>
                                            </p:attrNameLst>
                                          </p:cBhvr>
                                          <p:tavLst>
                                            <p:tav tm="0">
                                              <p:val>
                                                <p:strVal val="#ppt_y+.1"/>
                                              </p:val>
                                            </p:tav>
                                            <p:tav tm="100000">
                                              <p:val>
                                                <p:strVal val="#ppt_y"/>
                                              </p:val>
                                            </p:tav>
                                          </p:tavLst>
                                        </p:anim>
                                      </p:childTnLst>
                                    </p:cTn>
                                  </p:par>
                                </p:childTnLst>
                              </p:cTn>
                            </p:par>
                            <p:par>
                              <p:cTn id="41" fill="hold">
                                <p:stCondLst>
                                  <p:cond delay="5000"/>
                                </p:stCondLst>
                                <p:childTnLst>
                                  <p:par>
                                    <p:cTn id="42" presetID="42" presetClass="entr" presetSubtype="0" fill="hold" grpId="0" nodeType="after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1000"/>
                                            <p:tgtEl>
                                              <p:spTgt spid="21"/>
                                            </p:tgtEl>
                                          </p:cBhvr>
                                        </p:animEffect>
                                        <p:anim calcmode="lin" valueType="num">
                                          <p:cBhvr>
                                            <p:cTn id="45" dur="1000" fill="hold"/>
                                            <p:tgtEl>
                                              <p:spTgt spid="21"/>
                                            </p:tgtEl>
                                            <p:attrNameLst>
                                              <p:attrName>ppt_x</p:attrName>
                                            </p:attrNameLst>
                                          </p:cBhvr>
                                          <p:tavLst>
                                            <p:tav tm="0">
                                              <p:val>
                                                <p:strVal val="#ppt_x"/>
                                              </p:val>
                                            </p:tav>
                                            <p:tav tm="100000">
                                              <p:val>
                                                <p:strVal val="#ppt_x"/>
                                              </p:val>
                                            </p:tav>
                                          </p:tavLst>
                                        </p:anim>
                                        <p:anim calcmode="lin" valueType="num">
                                          <p:cBhvr>
                                            <p:cTn id="46"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1" grpId="0"/>
          <p:bldP spid="12" grpId="0" animBg="1"/>
          <p:bldP spid="15" grpId="0" animBg="1"/>
          <p:bldP spid="18" grpId="0" animBg="1"/>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367036" y="1163515"/>
            <a:ext cx="6840427" cy="2563441"/>
            <a:chOff x="1367036" y="1163515"/>
            <a:chExt cx="6840427" cy="2563441"/>
          </a:xfrm>
        </p:grpSpPr>
        <p:sp>
          <p:nvSpPr>
            <p:cNvPr id="27" name="任意多边形 26"/>
            <p:cNvSpPr/>
            <p:nvPr>
              <p:custDataLst>
                <p:tags r:id="rId2"/>
              </p:custDataLst>
            </p:nvPr>
          </p:nvSpPr>
          <p:spPr>
            <a:xfrm>
              <a:off x="1367036" y="1518427"/>
              <a:ext cx="1671846" cy="1251443"/>
            </a:xfrm>
            <a:custGeom>
              <a:avLst/>
              <a:gdLst>
                <a:gd name="connsiteX0" fmla="*/ 0 w 1144274"/>
                <a:gd name="connsiteY0" fmla="*/ 0 h 1181102"/>
                <a:gd name="connsiteX1" fmla="*/ 1144274 w 1144274"/>
                <a:gd name="connsiteY1" fmla="*/ 0 h 1181102"/>
                <a:gd name="connsiteX2" fmla="*/ 1144274 w 1144274"/>
                <a:gd name="connsiteY2" fmla="*/ 1 h 1181102"/>
                <a:gd name="connsiteX3" fmla="*/ 306849 w 1144274"/>
                <a:gd name="connsiteY3" fmla="*/ 128588 h 1181102"/>
                <a:gd name="connsiteX4" fmla="*/ 1144274 w 1144274"/>
                <a:gd name="connsiteY4" fmla="*/ 128588 h 1181102"/>
                <a:gd name="connsiteX5" fmla="*/ 1144274 w 1144274"/>
                <a:gd name="connsiteY5" fmla="*/ 129542 h 1181102"/>
                <a:gd name="connsiteX6" fmla="*/ 306846 w 1144274"/>
                <a:gd name="connsiteY6" fmla="*/ 129542 h 1181102"/>
                <a:gd name="connsiteX7" fmla="*/ 417370 w 1144274"/>
                <a:gd name="connsiteY7" fmla="*/ 1181102 h 1181102"/>
                <a:gd name="connsiteX8" fmla="*/ 103333 w 1144274"/>
                <a:gd name="connsiteY8" fmla="*/ 1181102 h 1181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274" h="1181102">
                  <a:moveTo>
                    <a:pt x="0" y="0"/>
                  </a:moveTo>
                  <a:lnTo>
                    <a:pt x="1144274" y="0"/>
                  </a:lnTo>
                  <a:lnTo>
                    <a:pt x="1144274" y="1"/>
                  </a:lnTo>
                  <a:lnTo>
                    <a:pt x="306849" y="128588"/>
                  </a:lnTo>
                  <a:lnTo>
                    <a:pt x="1144274" y="128588"/>
                  </a:lnTo>
                  <a:lnTo>
                    <a:pt x="1144274" y="129542"/>
                  </a:lnTo>
                  <a:lnTo>
                    <a:pt x="306846" y="129542"/>
                  </a:lnTo>
                  <a:lnTo>
                    <a:pt x="417370" y="1181102"/>
                  </a:lnTo>
                  <a:lnTo>
                    <a:pt x="103333" y="1181102"/>
                  </a:lnTo>
                  <a:close/>
                </a:path>
              </a:pathLst>
            </a:custGeom>
            <a:gradFill flip="none" rotWithShape="1">
              <a:gsLst>
                <a:gs pos="0">
                  <a:schemeClr val="accent1"/>
                </a:gs>
                <a:gs pos="100000">
                  <a:schemeClr val="accent1">
                    <a:lumMod val="60000"/>
                    <a:lumOff val="4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 name="任意多边形 18"/>
            <p:cNvSpPr/>
            <p:nvPr>
              <p:custDataLst>
                <p:tags r:id="rId3"/>
              </p:custDataLst>
            </p:nvPr>
          </p:nvSpPr>
          <p:spPr>
            <a:xfrm>
              <a:off x="5522306" y="2056682"/>
              <a:ext cx="2685157" cy="1157249"/>
            </a:xfrm>
            <a:custGeom>
              <a:avLst/>
              <a:gdLst>
                <a:gd name="connsiteX0" fmla="*/ 1462558 w 1838466"/>
                <a:gd name="connsiteY0" fmla="*/ 0 h 1091717"/>
                <a:gd name="connsiteX1" fmla="*/ 1838466 w 1838466"/>
                <a:gd name="connsiteY1" fmla="*/ 1091717 h 1091717"/>
                <a:gd name="connsiteX2" fmla="*/ 0 w 1838466"/>
                <a:gd name="connsiteY2" fmla="*/ 1091717 h 1091717"/>
                <a:gd name="connsiteX3" fmla="*/ 0 w 1838466"/>
                <a:gd name="connsiteY3" fmla="*/ 1091716 h 1091717"/>
                <a:gd name="connsiteX4" fmla="*/ 1445521 w 1838466"/>
                <a:gd name="connsiteY4" fmla="*/ 931697 h 1091717"/>
                <a:gd name="connsiteX5" fmla="*/ 1445531 w 1838466"/>
                <a:gd name="connsiteY5" fmla="*/ 931697 h 1091717"/>
                <a:gd name="connsiteX6" fmla="*/ 1154068 w 1838466"/>
                <a:gd name="connsiteY6" fmla="*/ 34664 h 109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8466" h="1091717">
                  <a:moveTo>
                    <a:pt x="1462558" y="0"/>
                  </a:moveTo>
                  <a:lnTo>
                    <a:pt x="1838466" y="1091717"/>
                  </a:lnTo>
                  <a:lnTo>
                    <a:pt x="0" y="1091717"/>
                  </a:lnTo>
                  <a:lnTo>
                    <a:pt x="0" y="1091716"/>
                  </a:lnTo>
                  <a:lnTo>
                    <a:pt x="1445521" y="931697"/>
                  </a:lnTo>
                  <a:lnTo>
                    <a:pt x="1445531" y="931697"/>
                  </a:lnTo>
                  <a:lnTo>
                    <a:pt x="1154068" y="34664"/>
                  </a:lnTo>
                  <a:close/>
                </a:path>
              </a:pathLst>
            </a:custGeom>
            <a:gradFill flip="none" rotWithShape="1">
              <a:gsLst>
                <a:gs pos="0">
                  <a:schemeClr val="accent1"/>
                </a:gs>
                <a:gs pos="100000">
                  <a:schemeClr val="accent1">
                    <a:lumMod val="60000"/>
                    <a:lumOff val="4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任意多边形 5"/>
            <p:cNvSpPr/>
            <p:nvPr>
              <p:custDataLst>
                <p:tags r:id="rId4"/>
              </p:custDataLst>
            </p:nvPr>
          </p:nvSpPr>
          <p:spPr>
            <a:xfrm>
              <a:off x="1814560" y="1654674"/>
              <a:ext cx="5817842" cy="1389371"/>
            </a:xfrm>
            <a:custGeom>
              <a:avLst/>
              <a:gdLst>
                <a:gd name="connsiteX0" fmla="*/ 0 w 3982993"/>
                <a:gd name="connsiteY0" fmla="*/ 0 h 1310640"/>
                <a:gd name="connsiteX1" fmla="*/ 3557141 w 3982993"/>
                <a:gd name="connsiteY1" fmla="*/ 0 h 1310640"/>
                <a:gd name="connsiteX2" fmla="*/ 3982993 w 3982993"/>
                <a:gd name="connsiteY2" fmla="*/ 1310640 h 1310640"/>
                <a:gd name="connsiteX3" fmla="*/ 137754 w 3982993"/>
                <a:gd name="connsiteY3" fmla="*/ 1310640 h 1310640"/>
              </a:gdLst>
              <a:ahLst/>
              <a:cxnLst>
                <a:cxn ang="0">
                  <a:pos x="connsiteX0" y="connsiteY0"/>
                </a:cxn>
                <a:cxn ang="0">
                  <a:pos x="connsiteX1" y="connsiteY1"/>
                </a:cxn>
                <a:cxn ang="0">
                  <a:pos x="connsiteX2" y="connsiteY2"/>
                </a:cxn>
                <a:cxn ang="0">
                  <a:pos x="connsiteX3" y="connsiteY3"/>
                </a:cxn>
              </a:cxnLst>
              <a:rect l="l" t="t" r="r" b="b"/>
              <a:pathLst>
                <a:path w="3982993" h="1310640">
                  <a:moveTo>
                    <a:pt x="0" y="0"/>
                  </a:moveTo>
                  <a:lnTo>
                    <a:pt x="3557141" y="0"/>
                  </a:lnTo>
                  <a:lnTo>
                    <a:pt x="3982993" y="1310640"/>
                  </a:lnTo>
                  <a:lnTo>
                    <a:pt x="137754" y="1310640"/>
                  </a:lnTo>
                  <a:close/>
                </a:path>
              </a:pathLst>
            </a:custGeom>
            <a:gradFill flip="none" rotWithShape="1">
              <a:gsLst>
                <a:gs pos="0">
                  <a:schemeClr val="accent1">
                    <a:lumMod val="75000"/>
                  </a:schemeClr>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Ins="252000" anchor="ctr">
              <a:normAutofit/>
            </a:bodyPr>
            <a:lstStyle/>
            <a:p>
              <a:pPr algn="ctr" eaLnBrk="1" fontAlgn="auto" hangingPunct="1">
                <a:spcBef>
                  <a:spcPts val="0"/>
                </a:spcBef>
                <a:spcAft>
                  <a:spcPts val="0"/>
                </a:spcAft>
                <a:defRPr/>
              </a:pPr>
              <a:r>
                <a:rPr lang="zh-CN" altLang="en-US" sz="2800" dirty="0">
                  <a:solidFill>
                    <a:sysClr val="windowText" lastClr="000000"/>
                  </a:solidFill>
                  <a:latin typeface="微软雅黑" panose="020B0503020204020204" pitchFamily="34" charset="-122"/>
                  <a:ea typeface="微软雅黑" panose="020B0503020204020204" pitchFamily="34" charset="-122"/>
                </a:rPr>
                <a:t>第三 传统的推荐算法</a:t>
              </a:r>
            </a:p>
          </p:txBody>
        </p:sp>
        <p:sp>
          <p:nvSpPr>
            <p:cNvPr id="7" name="直角三角形 6"/>
            <p:cNvSpPr/>
            <p:nvPr>
              <p:custDataLst>
                <p:tags r:id="rId5"/>
              </p:custDataLst>
            </p:nvPr>
          </p:nvSpPr>
          <p:spPr>
            <a:xfrm rot="16200000">
              <a:off x="2358598" y="974391"/>
              <a:ext cx="136245" cy="1224320"/>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直角三角形 7"/>
            <p:cNvSpPr/>
            <p:nvPr>
              <p:custDataLst>
                <p:tags r:id="rId6"/>
              </p:custDataLst>
            </p:nvPr>
          </p:nvSpPr>
          <p:spPr>
            <a:xfrm rot="16200000" flipH="1" flipV="1">
              <a:off x="6492410" y="2073939"/>
              <a:ext cx="169888" cy="2110098"/>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4" name="任意多边形 23"/>
            <p:cNvSpPr/>
            <p:nvPr>
              <p:custDataLst>
                <p:tags r:id="rId7"/>
              </p:custDataLst>
            </p:nvPr>
          </p:nvSpPr>
          <p:spPr>
            <a:xfrm>
              <a:off x="1367036" y="1163515"/>
              <a:ext cx="1217363" cy="354912"/>
            </a:xfrm>
            <a:custGeom>
              <a:avLst/>
              <a:gdLst>
                <a:gd name="connsiteX0" fmla="*/ 833801 w 833801"/>
                <a:gd name="connsiteY0" fmla="*/ 0 h 335236"/>
                <a:gd name="connsiteX1" fmla="*/ 498565 w 833801"/>
                <a:gd name="connsiteY1" fmla="*/ 335236 h 335236"/>
                <a:gd name="connsiteX2" fmla="*/ 0 w 833801"/>
                <a:gd name="connsiteY2" fmla="*/ 335236 h 335236"/>
              </a:gdLst>
              <a:ahLst/>
              <a:cxnLst>
                <a:cxn ang="0">
                  <a:pos x="connsiteX0" y="connsiteY0"/>
                </a:cxn>
                <a:cxn ang="0">
                  <a:pos x="connsiteX1" y="connsiteY1"/>
                </a:cxn>
                <a:cxn ang="0">
                  <a:pos x="connsiteX2" y="connsiteY2"/>
                </a:cxn>
              </a:cxnLst>
              <a:rect l="l" t="t" r="r" b="b"/>
              <a:pathLst>
                <a:path w="833801" h="335236">
                  <a:moveTo>
                    <a:pt x="833801" y="0"/>
                  </a:moveTo>
                  <a:lnTo>
                    <a:pt x="498565" y="335236"/>
                  </a:lnTo>
                  <a:lnTo>
                    <a:pt x="0" y="335236"/>
                  </a:lnTo>
                  <a:close/>
                </a:path>
              </a:pathLst>
            </a:custGeom>
            <a:gradFill flip="none" rotWithShape="1">
              <a:gsLst>
                <a:gs pos="0">
                  <a:schemeClr val="accent1">
                    <a:lumMod val="7500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任意多边形 30"/>
            <p:cNvSpPr/>
            <p:nvPr>
              <p:custDataLst>
                <p:tags r:id="rId8"/>
              </p:custDataLst>
            </p:nvPr>
          </p:nvSpPr>
          <p:spPr>
            <a:xfrm>
              <a:off x="6454457" y="3213932"/>
              <a:ext cx="1753004" cy="513024"/>
            </a:xfrm>
            <a:custGeom>
              <a:avLst/>
              <a:gdLst>
                <a:gd name="connsiteX0" fmla="*/ 667403 w 1200162"/>
                <a:gd name="connsiteY0" fmla="*/ 0 h 484897"/>
                <a:gd name="connsiteX1" fmla="*/ 1200162 w 1200162"/>
                <a:gd name="connsiteY1" fmla="*/ 0 h 484897"/>
                <a:gd name="connsiteX2" fmla="*/ 0 w 1200162"/>
                <a:gd name="connsiteY2" fmla="*/ 484897 h 484897"/>
              </a:gdLst>
              <a:ahLst/>
              <a:cxnLst>
                <a:cxn ang="0">
                  <a:pos x="connsiteX0" y="connsiteY0"/>
                </a:cxn>
                <a:cxn ang="0">
                  <a:pos x="connsiteX1" y="connsiteY1"/>
                </a:cxn>
                <a:cxn ang="0">
                  <a:pos x="connsiteX2" y="connsiteY2"/>
                </a:cxn>
              </a:cxnLst>
              <a:rect l="l" t="t" r="r" b="b"/>
              <a:pathLst>
                <a:path w="1200162" h="484897">
                  <a:moveTo>
                    <a:pt x="667403" y="0"/>
                  </a:moveTo>
                  <a:lnTo>
                    <a:pt x="1200162" y="0"/>
                  </a:lnTo>
                  <a:lnTo>
                    <a:pt x="0" y="484897"/>
                  </a:lnTo>
                  <a:close/>
                </a:path>
              </a:pathLst>
            </a:custGeom>
            <a:gradFill flip="none" rotWithShape="1">
              <a:gsLst>
                <a:gs pos="0">
                  <a:schemeClr val="accent1">
                    <a:lumMod val="7500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33" name="直接连接符 32"/>
            <p:cNvCxnSpPr/>
            <p:nvPr>
              <p:custDataLst>
                <p:tags r:id="rId9"/>
              </p:custDataLst>
            </p:nvPr>
          </p:nvCxnSpPr>
          <p:spPr>
            <a:xfrm>
              <a:off x="2229624" y="2026406"/>
              <a:ext cx="4785980"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10"/>
              </p:custDataLst>
            </p:nvPr>
          </p:nvCxnSpPr>
          <p:spPr>
            <a:xfrm>
              <a:off x="2229624" y="2635307"/>
              <a:ext cx="4785980"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弧形 1"/>
          <p:cNvSpPr/>
          <p:nvPr/>
        </p:nvSpPr>
        <p:spPr>
          <a:xfrm>
            <a:off x="1982858" y="239963"/>
            <a:ext cx="4115456" cy="4115456"/>
          </a:xfrm>
          <a:prstGeom prst="arc">
            <a:avLst>
              <a:gd name="adj1" fmla="val 4137096"/>
              <a:gd name="adj2" fmla="val 11115963"/>
            </a:avLst>
          </a:prstGeom>
          <a:ln w="762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just"/>
            <a:endParaRPr lang="zh-CN" altLang="en-US" dirty="0"/>
          </a:p>
        </p:txBody>
      </p:sp>
      <p:sp>
        <p:nvSpPr>
          <p:cNvPr id="3" name="弧形 2"/>
          <p:cNvSpPr/>
          <p:nvPr/>
        </p:nvSpPr>
        <p:spPr>
          <a:xfrm>
            <a:off x="1578341" y="-164554"/>
            <a:ext cx="4924490" cy="4924490"/>
          </a:xfrm>
          <a:prstGeom prst="arc">
            <a:avLst>
              <a:gd name="adj1" fmla="val 21403594"/>
              <a:gd name="adj2" fmla="val 11040062"/>
            </a:avLst>
          </a:prstGeom>
          <a:ln w="76200">
            <a:solidFill>
              <a:schemeClr val="tx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just"/>
            <a:endParaRPr lang="zh-CN" altLang="en-US" dirty="0"/>
          </a:p>
        </p:txBody>
      </p:sp>
      <p:sp>
        <p:nvSpPr>
          <p:cNvPr id="4" name="弧形 3"/>
          <p:cNvSpPr/>
          <p:nvPr/>
        </p:nvSpPr>
        <p:spPr>
          <a:xfrm>
            <a:off x="2359522" y="616627"/>
            <a:ext cx="3362128" cy="3362128"/>
          </a:xfrm>
          <a:prstGeom prst="arc">
            <a:avLst>
              <a:gd name="adj1" fmla="val 6270749"/>
              <a:gd name="adj2" fmla="val 11153419"/>
            </a:avLst>
          </a:prstGeom>
          <a:ln w="7620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just"/>
            <a:endParaRPr lang="zh-CN" altLang="en-US" dirty="0"/>
          </a:p>
        </p:txBody>
      </p:sp>
      <p:sp>
        <p:nvSpPr>
          <p:cNvPr id="5" name="弧形 4"/>
          <p:cNvSpPr/>
          <p:nvPr/>
        </p:nvSpPr>
        <p:spPr>
          <a:xfrm>
            <a:off x="2736188" y="993293"/>
            <a:ext cx="2608798" cy="2608798"/>
          </a:xfrm>
          <a:prstGeom prst="arc">
            <a:avLst>
              <a:gd name="adj1" fmla="val 8264830"/>
              <a:gd name="adj2" fmla="val 11261890"/>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just"/>
            <a:endParaRPr lang="zh-CN" altLang="en-US" dirty="0"/>
          </a:p>
        </p:txBody>
      </p:sp>
      <p:sp>
        <p:nvSpPr>
          <p:cNvPr id="6" name="TextBox 5"/>
          <p:cNvSpPr txBox="1"/>
          <p:nvPr/>
        </p:nvSpPr>
        <p:spPr>
          <a:xfrm>
            <a:off x="1380690" y="1735600"/>
            <a:ext cx="444352" cy="400110"/>
          </a:xfrm>
          <a:prstGeom prst="rect">
            <a:avLst/>
          </a:prstGeom>
          <a:noFill/>
        </p:spPr>
        <p:txBody>
          <a:bodyPr wrap="none" rtlCol="0">
            <a:spAutoFit/>
          </a:bodyPr>
          <a:lstStyle/>
          <a:p>
            <a:r>
              <a:rPr lang="en-US" altLang="zh-CN" sz="2000" dirty="0">
                <a:solidFill>
                  <a:schemeClr val="bg1"/>
                </a:solidFill>
              </a:rPr>
              <a:t>50</a:t>
            </a:r>
            <a:endParaRPr lang="zh-CN" altLang="en-US" sz="2000" dirty="0">
              <a:solidFill>
                <a:schemeClr val="bg1"/>
              </a:solidFill>
            </a:endParaRPr>
          </a:p>
        </p:txBody>
      </p:sp>
      <p:sp>
        <p:nvSpPr>
          <p:cNvPr id="7" name="TextBox 6"/>
          <p:cNvSpPr txBox="1"/>
          <p:nvPr/>
        </p:nvSpPr>
        <p:spPr>
          <a:xfrm>
            <a:off x="1760682" y="1735600"/>
            <a:ext cx="444352" cy="400110"/>
          </a:xfrm>
          <a:prstGeom prst="rect">
            <a:avLst/>
          </a:prstGeom>
          <a:noFill/>
        </p:spPr>
        <p:txBody>
          <a:bodyPr wrap="none" rtlCol="0">
            <a:spAutoFit/>
          </a:bodyPr>
          <a:lstStyle/>
          <a:p>
            <a:r>
              <a:rPr lang="en-US" altLang="zh-CN" sz="2000" dirty="0">
                <a:solidFill>
                  <a:schemeClr val="bg1"/>
                </a:solidFill>
              </a:rPr>
              <a:t>30</a:t>
            </a:r>
            <a:endParaRPr lang="zh-CN" altLang="en-US" sz="2000" dirty="0">
              <a:solidFill>
                <a:schemeClr val="bg1"/>
              </a:solidFill>
            </a:endParaRPr>
          </a:p>
        </p:txBody>
      </p:sp>
      <p:sp>
        <p:nvSpPr>
          <p:cNvPr id="8" name="TextBox 7"/>
          <p:cNvSpPr txBox="1"/>
          <p:nvPr/>
        </p:nvSpPr>
        <p:spPr>
          <a:xfrm>
            <a:off x="2137346" y="1735600"/>
            <a:ext cx="444352" cy="400110"/>
          </a:xfrm>
          <a:prstGeom prst="rect">
            <a:avLst/>
          </a:prstGeom>
          <a:noFill/>
        </p:spPr>
        <p:txBody>
          <a:bodyPr wrap="none" rtlCol="0">
            <a:spAutoFit/>
          </a:bodyPr>
          <a:lstStyle/>
          <a:p>
            <a:r>
              <a:rPr lang="en-US" altLang="zh-CN" sz="2000" dirty="0">
                <a:solidFill>
                  <a:schemeClr val="bg1"/>
                </a:solidFill>
              </a:rPr>
              <a:t>20</a:t>
            </a:r>
            <a:endParaRPr lang="zh-CN" altLang="en-US" sz="2000" dirty="0">
              <a:solidFill>
                <a:schemeClr val="bg1"/>
              </a:solidFill>
            </a:endParaRPr>
          </a:p>
        </p:txBody>
      </p:sp>
      <p:sp>
        <p:nvSpPr>
          <p:cNvPr id="9" name="TextBox 8"/>
          <p:cNvSpPr txBox="1"/>
          <p:nvPr/>
        </p:nvSpPr>
        <p:spPr>
          <a:xfrm>
            <a:off x="2514012" y="1735600"/>
            <a:ext cx="444352" cy="400110"/>
          </a:xfrm>
          <a:prstGeom prst="rect">
            <a:avLst/>
          </a:prstGeom>
          <a:noFill/>
        </p:spPr>
        <p:txBody>
          <a:bodyPr wrap="none" rtlCol="0">
            <a:spAutoFit/>
          </a:bodyPr>
          <a:lstStyle/>
          <a:p>
            <a:r>
              <a:rPr lang="en-US" altLang="zh-CN" sz="2000" dirty="0">
                <a:solidFill>
                  <a:schemeClr val="bg1"/>
                </a:solidFill>
              </a:rPr>
              <a:t>10</a:t>
            </a:r>
            <a:endParaRPr lang="zh-CN" altLang="en-US" sz="2000" dirty="0">
              <a:solidFill>
                <a:schemeClr val="bg1"/>
              </a:solidFill>
            </a:endParaRPr>
          </a:p>
        </p:txBody>
      </p:sp>
      <p:sp>
        <p:nvSpPr>
          <p:cNvPr id="14" name="MH_Text_1"/>
          <p:cNvSpPr/>
          <p:nvPr>
            <p:custDataLst>
              <p:tags r:id="rId1"/>
            </p:custDataLst>
          </p:nvPr>
        </p:nvSpPr>
        <p:spPr>
          <a:xfrm rot="10800000" flipH="1" flipV="1">
            <a:off x="3565082" y="2135710"/>
            <a:ext cx="1943022" cy="1315158"/>
          </a:xfrm>
          <a:custGeom>
            <a:avLst/>
            <a:gdLst>
              <a:gd name="connsiteX0" fmla="*/ 1 w 2114551"/>
              <a:gd name="connsiteY0" fmla="*/ 0 h 1000123"/>
              <a:gd name="connsiteX1" fmla="*/ 2114551 w 2114551"/>
              <a:gd name="connsiteY1" fmla="*/ 0 h 1000123"/>
              <a:gd name="connsiteX2" fmla="*/ 2114551 w 2114551"/>
              <a:gd name="connsiteY2" fmla="*/ 1000123 h 1000123"/>
              <a:gd name="connsiteX3" fmla="*/ 500062 w 2114551"/>
              <a:gd name="connsiteY3" fmla="*/ 1000123 h 1000123"/>
              <a:gd name="connsiteX4" fmla="*/ 0 w 2114551"/>
              <a:gd name="connsiteY4" fmla="*/ 500061 h 1000123"/>
              <a:gd name="connsiteX5" fmla="*/ 1 w 2114551"/>
              <a:gd name="connsiteY5" fmla="*/ 0 h 1000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4551" h="1000123">
                <a:moveTo>
                  <a:pt x="1" y="0"/>
                </a:moveTo>
                <a:lnTo>
                  <a:pt x="2114551" y="0"/>
                </a:lnTo>
                <a:lnTo>
                  <a:pt x="2114551" y="1000123"/>
                </a:lnTo>
                <a:lnTo>
                  <a:pt x="500062" y="1000123"/>
                </a:lnTo>
                <a:cubicBezTo>
                  <a:pt x="223885" y="1000123"/>
                  <a:pt x="0" y="776238"/>
                  <a:pt x="0" y="500061"/>
                </a:cubicBezTo>
                <a:cubicBezTo>
                  <a:pt x="0" y="333374"/>
                  <a:pt x="1" y="166687"/>
                  <a:pt x="1" y="0"/>
                </a:cubicBezTo>
                <a:close/>
              </a:path>
            </a:pathLst>
          </a:cu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a:p>
            <a:endParaRPr lang="da-DK" altLang="zh-CN" dirty="0">
              <a:solidFill>
                <a:schemeClr val="bg1"/>
              </a:solidFill>
              <a:latin typeface="方正黑体简体" panose="03000509000000000000" pitchFamily="65" charset="-122"/>
              <a:ea typeface="方正黑体简体" panose="03000509000000000000" pitchFamily="65"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left)">
                                      <p:cBhvr>
                                        <p:cTn id="21" dur="500"/>
                                        <p:tgtEl>
                                          <p:spTgt spid="2"/>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par>
                          <p:cTn id="26" fill="hold">
                            <p:stCondLst>
                              <p:cond delay="3000"/>
                            </p:stCondLst>
                            <p:childTnLst>
                              <p:par>
                                <p:cTn id="27" presetID="22" presetClass="entr" presetSubtype="8"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ipe(left)">
                                      <p:cBhvr>
                                        <p:cTn id="29" dur="500"/>
                                        <p:tgtEl>
                                          <p:spTgt spid="4"/>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childTnLst>
                          </p:cTn>
                        </p:par>
                        <p:par>
                          <p:cTn id="34" fill="hold">
                            <p:stCondLst>
                              <p:cond delay="4000"/>
                            </p:stCondLst>
                            <p:childTnLst>
                              <p:par>
                                <p:cTn id="35" presetID="22" presetClass="entr" presetSubtype="8"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wipe(left)">
                                      <p:cBhvr>
                                        <p:cTn id="37" dur="500"/>
                                        <p:tgtEl>
                                          <p:spTgt spid="5"/>
                                        </p:tgtEl>
                                      </p:cBhvr>
                                    </p:animEffect>
                                  </p:childTnLst>
                                </p:cTn>
                              </p:par>
                            </p:childTnLst>
                          </p:cTn>
                        </p:par>
                        <p:par>
                          <p:cTn id="38" fill="hold">
                            <p:stCondLst>
                              <p:cond delay="4500"/>
                            </p:stCondLst>
                            <p:childTnLst>
                              <p:par>
                                <p:cTn id="39" presetID="10" presetClass="entr" presetSubtype="0" fill="hold" grpId="0" nodeType="after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p:bldP spid="7" grpId="0"/>
      <p:bldP spid="8" grpId="0"/>
      <p:bldP spid="9" grpId="0"/>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641399" y="1142361"/>
            <a:ext cx="676947" cy="6769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4641399" y="1974757"/>
            <a:ext cx="676947" cy="6769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641399" y="2807153"/>
            <a:ext cx="676947" cy="6769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641399" y="3639550"/>
            <a:ext cx="676947" cy="67694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梯形 2"/>
          <p:cNvSpPr/>
          <p:nvPr/>
        </p:nvSpPr>
        <p:spPr>
          <a:xfrm rot="16200000">
            <a:off x="5264304" y="940854"/>
            <a:ext cx="4193018" cy="3566379"/>
          </a:xfrm>
          <a:prstGeom prst="trapezoid">
            <a:avLst>
              <a:gd name="adj" fmla="val 14046"/>
            </a:avLst>
          </a:prstGeom>
          <a:gradFill>
            <a:gsLst>
              <a:gs pos="0">
                <a:schemeClr val="tx2"/>
              </a:gs>
              <a:gs pos="50000">
                <a:schemeClr val="tx2">
                  <a:alpha val="32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1619672" y="1059582"/>
            <a:ext cx="2877711" cy="725141"/>
            <a:chOff x="1766297" y="1059582"/>
            <a:chExt cx="2877711" cy="725141"/>
          </a:xfrm>
        </p:grpSpPr>
        <p:sp>
          <p:nvSpPr>
            <p:cNvPr id="7" name="TextBox 6"/>
            <p:cNvSpPr txBox="1"/>
            <p:nvPr/>
          </p:nvSpPr>
          <p:spPr>
            <a:xfrm>
              <a:off x="2612683" y="1059582"/>
              <a:ext cx="2031325" cy="369332"/>
            </a:xfrm>
            <a:prstGeom prst="rect">
              <a:avLst/>
            </a:prstGeom>
            <a:noFill/>
          </p:spPr>
          <p:txBody>
            <a:bodyPr wrap="none" rtlCol="0">
              <a:spAutoFit/>
            </a:bodyPr>
            <a:lstStyle/>
            <a:p>
              <a:r>
                <a:rPr lang="zh-CN" altLang="en-US" dirty="0">
                  <a:solidFill>
                    <a:schemeClr val="accent1"/>
                  </a:solidFill>
                  <a:latin typeface="方正黑体简体" panose="03000509000000000000" pitchFamily="65" charset="-122"/>
                  <a:ea typeface="方正黑体简体" panose="03000509000000000000" pitchFamily="65" charset="-122"/>
                </a:rPr>
                <a:t>点击输入标题文字</a:t>
              </a:r>
            </a:p>
          </p:txBody>
        </p:sp>
        <p:sp>
          <p:nvSpPr>
            <p:cNvPr id="8" name="TextBox 7"/>
            <p:cNvSpPr txBox="1"/>
            <p:nvPr/>
          </p:nvSpPr>
          <p:spPr>
            <a:xfrm>
              <a:off x="1766297" y="1369225"/>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grpSp>
        <p:nvGrpSpPr>
          <p:cNvPr id="16" name="组合 15"/>
          <p:cNvGrpSpPr/>
          <p:nvPr/>
        </p:nvGrpSpPr>
        <p:grpSpPr>
          <a:xfrm>
            <a:off x="1619672" y="1923678"/>
            <a:ext cx="2877711" cy="725141"/>
            <a:chOff x="1766297" y="1059582"/>
            <a:chExt cx="2877711" cy="725141"/>
          </a:xfrm>
        </p:grpSpPr>
        <p:sp>
          <p:nvSpPr>
            <p:cNvPr id="17" name="TextBox 16"/>
            <p:cNvSpPr txBox="1"/>
            <p:nvPr/>
          </p:nvSpPr>
          <p:spPr>
            <a:xfrm>
              <a:off x="2612683" y="1059582"/>
              <a:ext cx="2031325" cy="369332"/>
            </a:xfrm>
            <a:prstGeom prst="rect">
              <a:avLst/>
            </a:prstGeom>
            <a:noFill/>
          </p:spPr>
          <p:txBody>
            <a:bodyPr wrap="none" rtlCol="0">
              <a:spAutoFit/>
            </a:bodyPr>
            <a:lstStyle/>
            <a:p>
              <a:r>
                <a:rPr lang="zh-CN" altLang="en-US" dirty="0">
                  <a:solidFill>
                    <a:schemeClr val="accent1"/>
                  </a:solidFill>
                  <a:latin typeface="方正黑体简体" panose="03000509000000000000" pitchFamily="65" charset="-122"/>
                  <a:ea typeface="方正黑体简体" panose="03000509000000000000" pitchFamily="65" charset="-122"/>
                </a:rPr>
                <a:t>点击输入标题文字</a:t>
              </a:r>
            </a:p>
          </p:txBody>
        </p:sp>
        <p:sp>
          <p:nvSpPr>
            <p:cNvPr id="18" name="TextBox 17"/>
            <p:cNvSpPr txBox="1"/>
            <p:nvPr/>
          </p:nvSpPr>
          <p:spPr>
            <a:xfrm>
              <a:off x="1766297" y="1369225"/>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grpSp>
        <p:nvGrpSpPr>
          <p:cNvPr id="19" name="组合 18"/>
          <p:cNvGrpSpPr/>
          <p:nvPr/>
        </p:nvGrpSpPr>
        <p:grpSpPr>
          <a:xfrm>
            <a:off x="1619672" y="2782713"/>
            <a:ext cx="2877711" cy="725141"/>
            <a:chOff x="1766297" y="1059582"/>
            <a:chExt cx="2877711" cy="725141"/>
          </a:xfrm>
        </p:grpSpPr>
        <p:sp>
          <p:nvSpPr>
            <p:cNvPr id="20" name="TextBox 19"/>
            <p:cNvSpPr txBox="1"/>
            <p:nvPr/>
          </p:nvSpPr>
          <p:spPr>
            <a:xfrm>
              <a:off x="2612683" y="1059582"/>
              <a:ext cx="2031325" cy="369332"/>
            </a:xfrm>
            <a:prstGeom prst="rect">
              <a:avLst/>
            </a:prstGeom>
            <a:noFill/>
          </p:spPr>
          <p:txBody>
            <a:bodyPr wrap="none" rtlCol="0">
              <a:spAutoFit/>
            </a:bodyPr>
            <a:lstStyle/>
            <a:p>
              <a:r>
                <a:rPr lang="zh-CN" altLang="en-US" dirty="0">
                  <a:solidFill>
                    <a:schemeClr val="accent1"/>
                  </a:solidFill>
                  <a:latin typeface="方正黑体简体" panose="03000509000000000000" pitchFamily="65" charset="-122"/>
                  <a:ea typeface="方正黑体简体" panose="03000509000000000000" pitchFamily="65" charset="-122"/>
                </a:rPr>
                <a:t>点击输入标题文字</a:t>
              </a:r>
            </a:p>
          </p:txBody>
        </p:sp>
        <p:sp>
          <p:nvSpPr>
            <p:cNvPr id="21" name="TextBox 20"/>
            <p:cNvSpPr txBox="1"/>
            <p:nvPr/>
          </p:nvSpPr>
          <p:spPr>
            <a:xfrm>
              <a:off x="1766297" y="1369225"/>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grpSp>
        <p:nvGrpSpPr>
          <p:cNvPr id="22" name="组合 21"/>
          <p:cNvGrpSpPr/>
          <p:nvPr/>
        </p:nvGrpSpPr>
        <p:grpSpPr>
          <a:xfrm>
            <a:off x="1619672" y="3646809"/>
            <a:ext cx="2877711" cy="725141"/>
            <a:chOff x="1766297" y="1059582"/>
            <a:chExt cx="2877711" cy="725141"/>
          </a:xfrm>
        </p:grpSpPr>
        <p:sp>
          <p:nvSpPr>
            <p:cNvPr id="23" name="TextBox 22"/>
            <p:cNvSpPr txBox="1"/>
            <p:nvPr/>
          </p:nvSpPr>
          <p:spPr>
            <a:xfrm>
              <a:off x="2612683" y="1059582"/>
              <a:ext cx="2031325" cy="369332"/>
            </a:xfrm>
            <a:prstGeom prst="rect">
              <a:avLst/>
            </a:prstGeom>
            <a:noFill/>
          </p:spPr>
          <p:txBody>
            <a:bodyPr wrap="none" rtlCol="0">
              <a:spAutoFit/>
            </a:bodyPr>
            <a:lstStyle/>
            <a:p>
              <a:r>
                <a:rPr lang="zh-CN" altLang="en-US" dirty="0">
                  <a:solidFill>
                    <a:schemeClr val="accent1"/>
                  </a:solidFill>
                  <a:latin typeface="方正黑体简体" panose="03000509000000000000" pitchFamily="65" charset="-122"/>
                  <a:ea typeface="方正黑体简体" panose="03000509000000000000" pitchFamily="65" charset="-122"/>
                </a:rPr>
                <a:t>点击输入标题文字</a:t>
              </a:r>
            </a:p>
          </p:txBody>
        </p:sp>
        <p:sp>
          <p:nvSpPr>
            <p:cNvPr id="24" name="TextBox 23"/>
            <p:cNvSpPr txBox="1"/>
            <p:nvPr/>
          </p:nvSpPr>
          <p:spPr>
            <a:xfrm>
              <a:off x="1766297" y="1369225"/>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sp>
        <p:nvSpPr>
          <p:cNvPr id="25" name="TextBox 24"/>
          <p:cNvSpPr txBox="1"/>
          <p:nvPr/>
        </p:nvSpPr>
        <p:spPr>
          <a:xfrm>
            <a:off x="4759299" y="1191478"/>
            <a:ext cx="441146" cy="646331"/>
          </a:xfrm>
          <a:prstGeom prst="rect">
            <a:avLst/>
          </a:prstGeom>
          <a:noFill/>
        </p:spPr>
        <p:txBody>
          <a:bodyPr wrap="none" rtlCol="0">
            <a:spAutoFit/>
          </a:bodyPr>
          <a:lstStyle/>
          <a:p>
            <a:r>
              <a:rPr lang="en-US" altLang="zh-CN" sz="3600" dirty="0">
                <a:latin typeface="方正综艺简体" panose="03000509000000000000" pitchFamily="65" charset="-122"/>
                <a:ea typeface="方正综艺简体" panose="03000509000000000000" pitchFamily="65" charset="-122"/>
              </a:rPr>
              <a:t>1</a:t>
            </a:r>
            <a:endParaRPr lang="zh-CN" altLang="en-US" sz="3600" dirty="0">
              <a:latin typeface="方正综艺简体" panose="03000509000000000000" pitchFamily="65" charset="-122"/>
              <a:ea typeface="方正综艺简体" panose="03000509000000000000" pitchFamily="65" charset="-122"/>
            </a:endParaRPr>
          </a:p>
        </p:txBody>
      </p:sp>
      <p:sp>
        <p:nvSpPr>
          <p:cNvPr id="26" name="TextBox 25"/>
          <p:cNvSpPr txBox="1"/>
          <p:nvPr/>
        </p:nvSpPr>
        <p:spPr>
          <a:xfrm>
            <a:off x="4759299" y="2002488"/>
            <a:ext cx="441146" cy="646331"/>
          </a:xfrm>
          <a:prstGeom prst="rect">
            <a:avLst/>
          </a:prstGeom>
          <a:noFill/>
        </p:spPr>
        <p:txBody>
          <a:bodyPr wrap="none" rtlCol="0">
            <a:spAutoFit/>
          </a:bodyPr>
          <a:lstStyle/>
          <a:p>
            <a:r>
              <a:rPr lang="en-US" altLang="zh-CN" sz="3600" dirty="0">
                <a:latin typeface="方正综艺简体" panose="03000509000000000000" pitchFamily="65" charset="-122"/>
                <a:ea typeface="方正综艺简体" panose="03000509000000000000" pitchFamily="65" charset="-122"/>
              </a:rPr>
              <a:t>2</a:t>
            </a:r>
            <a:endParaRPr lang="zh-CN" altLang="en-US" sz="3600" dirty="0">
              <a:latin typeface="方正综艺简体" panose="03000509000000000000" pitchFamily="65" charset="-122"/>
              <a:ea typeface="方正综艺简体" panose="03000509000000000000" pitchFamily="65" charset="-122"/>
            </a:endParaRPr>
          </a:p>
        </p:txBody>
      </p:sp>
      <p:sp>
        <p:nvSpPr>
          <p:cNvPr id="27" name="TextBox 26"/>
          <p:cNvSpPr txBox="1"/>
          <p:nvPr/>
        </p:nvSpPr>
        <p:spPr>
          <a:xfrm>
            <a:off x="4759299" y="2822460"/>
            <a:ext cx="441146" cy="646331"/>
          </a:xfrm>
          <a:prstGeom prst="rect">
            <a:avLst/>
          </a:prstGeom>
          <a:noFill/>
        </p:spPr>
        <p:txBody>
          <a:bodyPr wrap="none" rtlCol="0">
            <a:spAutoFit/>
          </a:bodyPr>
          <a:lstStyle/>
          <a:p>
            <a:r>
              <a:rPr lang="en-US" altLang="zh-CN" sz="3600" dirty="0">
                <a:latin typeface="方正综艺简体" panose="03000509000000000000" pitchFamily="65" charset="-122"/>
                <a:ea typeface="方正综艺简体" panose="03000509000000000000" pitchFamily="65" charset="-122"/>
              </a:rPr>
              <a:t>3</a:t>
            </a:r>
            <a:endParaRPr lang="zh-CN" altLang="en-US" sz="3600" dirty="0">
              <a:latin typeface="方正综艺简体" panose="03000509000000000000" pitchFamily="65" charset="-122"/>
              <a:ea typeface="方正综艺简体" panose="03000509000000000000" pitchFamily="65" charset="-122"/>
            </a:endParaRPr>
          </a:p>
        </p:txBody>
      </p:sp>
      <p:sp>
        <p:nvSpPr>
          <p:cNvPr id="28" name="TextBox 27"/>
          <p:cNvSpPr txBox="1"/>
          <p:nvPr/>
        </p:nvSpPr>
        <p:spPr>
          <a:xfrm>
            <a:off x="4776317" y="3651870"/>
            <a:ext cx="441146" cy="646331"/>
          </a:xfrm>
          <a:prstGeom prst="rect">
            <a:avLst/>
          </a:prstGeom>
          <a:noFill/>
        </p:spPr>
        <p:txBody>
          <a:bodyPr wrap="none" rtlCol="0">
            <a:spAutoFit/>
          </a:bodyPr>
          <a:lstStyle/>
          <a:p>
            <a:r>
              <a:rPr lang="en-US" altLang="zh-CN" sz="3600" dirty="0">
                <a:latin typeface="方正综艺简体" panose="03000509000000000000" pitchFamily="65" charset="-122"/>
                <a:ea typeface="方正综艺简体" panose="03000509000000000000" pitchFamily="65" charset="-122"/>
              </a:rPr>
              <a:t>4</a:t>
            </a:r>
            <a:endParaRPr lang="zh-CN" altLang="en-US" sz="3600" dirty="0">
              <a:latin typeface="方正综艺简体" panose="03000509000000000000" pitchFamily="65" charset="-122"/>
              <a:ea typeface="方正综艺简体" panose="03000509000000000000" pitchFamily="65" charset="-122"/>
            </a:endParaRPr>
          </a:p>
        </p:txBody>
      </p:sp>
      <p:sp>
        <p:nvSpPr>
          <p:cNvPr id="29" name="TextBox 28"/>
          <p:cNvSpPr txBox="1"/>
          <p:nvPr/>
        </p:nvSpPr>
        <p:spPr>
          <a:xfrm>
            <a:off x="6084168" y="1995686"/>
            <a:ext cx="2151550" cy="1261884"/>
          </a:xfrm>
          <a:prstGeom prst="rect">
            <a:avLst/>
          </a:prstGeom>
          <a:noFill/>
        </p:spPr>
        <p:txBody>
          <a:bodyPr wrap="none" rtlCol="0">
            <a:spAutoFit/>
          </a:bodyPr>
          <a:lstStyle/>
          <a:p>
            <a:pPr algn="r"/>
            <a:r>
              <a:rPr lang="zh-CN" altLang="en-US" sz="4800" dirty="0">
                <a:solidFill>
                  <a:schemeClr val="accent1"/>
                </a:solidFill>
                <a:latin typeface="方正黑体简体" panose="03000509000000000000" pitchFamily="65" charset="-122"/>
                <a:ea typeface="方正黑体简体" panose="03000509000000000000" pitchFamily="65" charset="-122"/>
              </a:rPr>
              <a:t>目录</a:t>
            </a:r>
            <a:endParaRPr lang="en-US" altLang="zh-CN" sz="3600" dirty="0">
              <a:solidFill>
                <a:schemeClr val="accent1"/>
              </a:solidFill>
              <a:latin typeface="方正黑体简体" panose="03000509000000000000" pitchFamily="65" charset="-122"/>
              <a:ea typeface="方正黑体简体" panose="03000509000000000000" pitchFamily="65" charset="-122"/>
            </a:endParaRPr>
          </a:p>
          <a:p>
            <a:pPr algn="r"/>
            <a:r>
              <a:rPr lang="en-US" altLang="zh-CN" sz="2800" dirty="0">
                <a:solidFill>
                  <a:schemeClr val="accent1"/>
                </a:solidFill>
                <a:latin typeface="方正黑体简体" panose="03000509000000000000" pitchFamily="65" charset="-122"/>
                <a:ea typeface="方正黑体简体" panose="03000509000000000000" pitchFamily="65" charset="-122"/>
              </a:rPr>
              <a:t>CONTENTS</a:t>
            </a:r>
            <a:endParaRPr lang="zh-CN" altLang="en-US" dirty="0">
              <a:solidFill>
                <a:schemeClr val="accent1"/>
              </a:solidFill>
              <a:latin typeface="方正黑体简体" panose="03000509000000000000" pitchFamily="65" charset="-122"/>
              <a:ea typeface="方正黑体简体" panose="03000509000000000000" pitchFamily="65"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900"/>
                                        <p:tgtEl>
                                          <p:spTgt spid="29"/>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heel(1)">
                                      <p:cBhvr>
                                        <p:cTn id="15" dur="500"/>
                                        <p:tgtEl>
                                          <p:spTgt spid="2"/>
                                        </p:tgtEl>
                                      </p:cBhvr>
                                    </p:animEffect>
                                  </p:childTnLst>
                                </p:cTn>
                              </p:par>
                            </p:childTnLst>
                          </p:cTn>
                        </p:par>
                        <p:par>
                          <p:cTn id="16" fill="hold">
                            <p:stCondLst>
                              <p:cond delay="2000"/>
                            </p:stCondLst>
                            <p:childTnLst>
                              <p:par>
                                <p:cTn id="17" presetID="53" presetClass="entr" presetSubtype="16" fill="hold" grpId="0" nodeType="after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p:cTn id="19" dur="500" fill="hold"/>
                                        <p:tgtEl>
                                          <p:spTgt spid="25"/>
                                        </p:tgtEl>
                                        <p:attrNameLst>
                                          <p:attrName>ppt_w</p:attrName>
                                        </p:attrNameLst>
                                      </p:cBhvr>
                                      <p:tavLst>
                                        <p:tav tm="0">
                                          <p:val>
                                            <p:fltVal val="0"/>
                                          </p:val>
                                        </p:tav>
                                        <p:tav tm="100000">
                                          <p:val>
                                            <p:strVal val="#ppt_w"/>
                                          </p:val>
                                        </p:tav>
                                      </p:tavLst>
                                    </p:anim>
                                    <p:anim calcmode="lin" valueType="num">
                                      <p:cBhvr>
                                        <p:cTn id="20" dur="500" fill="hold"/>
                                        <p:tgtEl>
                                          <p:spTgt spid="25"/>
                                        </p:tgtEl>
                                        <p:attrNameLst>
                                          <p:attrName>ppt_h</p:attrName>
                                        </p:attrNameLst>
                                      </p:cBhvr>
                                      <p:tavLst>
                                        <p:tav tm="0">
                                          <p:val>
                                            <p:fltVal val="0"/>
                                          </p:val>
                                        </p:tav>
                                        <p:tav tm="100000">
                                          <p:val>
                                            <p:strVal val="#ppt_h"/>
                                          </p:val>
                                        </p:tav>
                                      </p:tavLst>
                                    </p:anim>
                                    <p:animEffect transition="in" filter="fade">
                                      <p:cBhvr>
                                        <p:cTn id="21" dur="500"/>
                                        <p:tgtEl>
                                          <p:spTgt spid="25"/>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par>
                          <p:cTn id="26" fill="hold">
                            <p:stCondLst>
                              <p:cond delay="3000"/>
                            </p:stCondLst>
                            <p:childTnLst>
                              <p:par>
                                <p:cTn id="27" presetID="21" presetClass="entr" presetSubtype="1"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heel(1)">
                                      <p:cBhvr>
                                        <p:cTn id="29" dur="500"/>
                                        <p:tgtEl>
                                          <p:spTgt spid="4"/>
                                        </p:tgtEl>
                                      </p:cBhvr>
                                    </p:animEffect>
                                  </p:childTnLst>
                                </p:cTn>
                              </p:par>
                            </p:childTnLst>
                          </p:cTn>
                        </p:par>
                        <p:par>
                          <p:cTn id="30" fill="hold">
                            <p:stCondLst>
                              <p:cond delay="3500"/>
                            </p:stCondLst>
                            <p:childTnLst>
                              <p:par>
                                <p:cTn id="31" presetID="53" presetClass="entr" presetSubtype="16" fill="hold" grpId="0" nodeType="after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p:cTn id="33" dur="500" fill="hold"/>
                                        <p:tgtEl>
                                          <p:spTgt spid="26"/>
                                        </p:tgtEl>
                                        <p:attrNameLst>
                                          <p:attrName>ppt_w</p:attrName>
                                        </p:attrNameLst>
                                      </p:cBhvr>
                                      <p:tavLst>
                                        <p:tav tm="0">
                                          <p:val>
                                            <p:fltVal val="0"/>
                                          </p:val>
                                        </p:tav>
                                        <p:tav tm="100000">
                                          <p:val>
                                            <p:strVal val="#ppt_w"/>
                                          </p:val>
                                        </p:tav>
                                      </p:tavLst>
                                    </p:anim>
                                    <p:anim calcmode="lin" valueType="num">
                                      <p:cBhvr>
                                        <p:cTn id="34" dur="500" fill="hold"/>
                                        <p:tgtEl>
                                          <p:spTgt spid="26"/>
                                        </p:tgtEl>
                                        <p:attrNameLst>
                                          <p:attrName>ppt_h</p:attrName>
                                        </p:attrNameLst>
                                      </p:cBhvr>
                                      <p:tavLst>
                                        <p:tav tm="0">
                                          <p:val>
                                            <p:fltVal val="0"/>
                                          </p:val>
                                        </p:tav>
                                        <p:tav tm="100000">
                                          <p:val>
                                            <p:strVal val="#ppt_h"/>
                                          </p:val>
                                        </p:tav>
                                      </p:tavLst>
                                    </p:anim>
                                    <p:animEffect transition="in" filter="fade">
                                      <p:cBhvr>
                                        <p:cTn id="35" dur="500"/>
                                        <p:tgtEl>
                                          <p:spTgt spid="26"/>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childTnLst>
                          </p:cTn>
                        </p:par>
                        <p:par>
                          <p:cTn id="40" fill="hold">
                            <p:stCondLst>
                              <p:cond delay="4500"/>
                            </p:stCondLst>
                            <p:childTnLst>
                              <p:par>
                                <p:cTn id="41" presetID="21" presetClass="entr" presetSubtype="1" fill="hold" grpId="0"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heel(1)">
                                      <p:cBhvr>
                                        <p:cTn id="43" dur="500"/>
                                        <p:tgtEl>
                                          <p:spTgt spid="5"/>
                                        </p:tgtEl>
                                      </p:cBhvr>
                                    </p:animEffect>
                                  </p:childTnLst>
                                </p:cTn>
                              </p:par>
                            </p:childTnLst>
                          </p:cTn>
                        </p:par>
                        <p:par>
                          <p:cTn id="44" fill="hold">
                            <p:stCondLst>
                              <p:cond delay="5000"/>
                            </p:stCondLst>
                            <p:childTnLst>
                              <p:par>
                                <p:cTn id="45" presetID="53" presetClass="entr" presetSubtype="16"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p:cTn id="47" dur="500" fill="hold"/>
                                        <p:tgtEl>
                                          <p:spTgt spid="27"/>
                                        </p:tgtEl>
                                        <p:attrNameLst>
                                          <p:attrName>ppt_w</p:attrName>
                                        </p:attrNameLst>
                                      </p:cBhvr>
                                      <p:tavLst>
                                        <p:tav tm="0">
                                          <p:val>
                                            <p:fltVal val="0"/>
                                          </p:val>
                                        </p:tav>
                                        <p:tav tm="100000">
                                          <p:val>
                                            <p:strVal val="#ppt_w"/>
                                          </p:val>
                                        </p:tav>
                                      </p:tavLst>
                                    </p:anim>
                                    <p:anim calcmode="lin" valueType="num">
                                      <p:cBhvr>
                                        <p:cTn id="48" dur="500" fill="hold"/>
                                        <p:tgtEl>
                                          <p:spTgt spid="27"/>
                                        </p:tgtEl>
                                        <p:attrNameLst>
                                          <p:attrName>ppt_h</p:attrName>
                                        </p:attrNameLst>
                                      </p:cBhvr>
                                      <p:tavLst>
                                        <p:tav tm="0">
                                          <p:val>
                                            <p:fltVal val="0"/>
                                          </p:val>
                                        </p:tav>
                                        <p:tav tm="100000">
                                          <p:val>
                                            <p:strVal val="#ppt_h"/>
                                          </p:val>
                                        </p:tav>
                                      </p:tavLst>
                                    </p:anim>
                                    <p:animEffect transition="in" filter="fade">
                                      <p:cBhvr>
                                        <p:cTn id="49" dur="500"/>
                                        <p:tgtEl>
                                          <p:spTgt spid="27"/>
                                        </p:tgtEl>
                                      </p:cBhvr>
                                    </p:animEffect>
                                  </p:childTnLst>
                                </p:cTn>
                              </p:par>
                            </p:childTnLst>
                          </p:cTn>
                        </p:par>
                        <p:par>
                          <p:cTn id="50" fill="hold">
                            <p:stCondLst>
                              <p:cond delay="5500"/>
                            </p:stCondLst>
                            <p:childTnLst>
                              <p:par>
                                <p:cTn id="51" presetID="10" presetClass="entr" presetSubtype="0" fill="hold" nodeType="after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500"/>
                                        <p:tgtEl>
                                          <p:spTgt spid="19"/>
                                        </p:tgtEl>
                                      </p:cBhvr>
                                    </p:animEffect>
                                  </p:childTnLst>
                                </p:cTn>
                              </p:par>
                            </p:childTnLst>
                          </p:cTn>
                        </p:par>
                        <p:par>
                          <p:cTn id="54" fill="hold">
                            <p:stCondLst>
                              <p:cond delay="6000"/>
                            </p:stCondLst>
                            <p:childTnLst>
                              <p:par>
                                <p:cTn id="55" presetID="21" presetClass="entr" presetSubtype="1" fill="hold" grpId="0" nodeType="afterEffect">
                                  <p:stCondLst>
                                    <p:cond delay="0"/>
                                  </p:stCondLst>
                                  <p:childTnLst>
                                    <p:set>
                                      <p:cBhvr>
                                        <p:cTn id="56" dur="1" fill="hold">
                                          <p:stCondLst>
                                            <p:cond delay="0"/>
                                          </p:stCondLst>
                                        </p:cTn>
                                        <p:tgtEl>
                                          <p:spTgt spid="6"/>
                                        </p:tgtEl>
                                        <p:attrNameLst>
                                          <p:attrName>style.visibility</p:attrName>
                                        </p:attrNameLst>
                                      </p:cBhvr>
                                      <p:to>
                                        <p:strVal val="visible"/>
                                      </p:to>
                                    </p:set>
                                    <p:animEffect transition="in" filter="wheel(1)">
                                      <p:cBhvr>
                                        <p:cTn id="57" dur="500"/>
                                        <p:tgtEl>
                                          <p:spTgt spid="6"/>
                                        </p:tgtEl>
                                      </p:cBhvr>
                                    </p:animEffect>
                                  </p:childTnLst>
                                </p:cTn>
                              </p:par>
                            </p:childTnLst>
                          </p:cTn>
                        </p:par>
                        <p:par>
                          <p:cTn id="58" fill="hold">
                            <p:stCondLst>
                              <p:cond delay="6500"/>
                            </p:stCondLst>
                            <p:childTnLst>
                              <p:par>
                                <p:cTn id="59" presetID="53" presetClass="entr" presetSubtype="16" fill="hold" grpId="0" nodeType="after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p:cTn id="61" dur="500" fill="hold"/>
                                        <p:tgtEl>
                                          <p:spTgt spid="28"/>
                                        </p:tgtEl>
                                        <p:attrNameLst>
                                          <p:attrName>ppt_w</p:attrName>
                                        </p:attrNameLst>
                                      </p:cBhvr>
                                      <p:tavLst>
                                        <p:tav tm="0">
                                          <p:val>
                                            <p:fltVal val="0"/>
                                          </p:val>
                                        </p:tav>
                                        <p:tav tm="100000">
                                          <p:val>
                                            <p:strVal val="#ppt_w"/>
                                          </p:val>
                                        </p:tav>
                                      </p:tavLst>
                                    </p:anim>
                                    <p:anim calcmode="lin" valueType="num">
                                      <p:cBhvr>
                                        <p:cTn id="62" dur="500" fill="hold"/>
                                        <p:tgtEl>
                                          <p:spTgt spid="28"/>
                                        </p:tgtEl>
                                        <p:attrNameLst>
                                          <p:attrName>ppt_h</p:attrName>
                                        </p:attrNameLst>
                                      </p:cBhvr>
                                      <p:tavLst>
                                        <p:tav tm="0">
                                          <p:val>
                                            <p:fltVal val="0"/>
                                          </p:val>
                                        </p:tav>
                                        <p:tav tm="100000">
                                          <p:val>
                                            <p:strVal val="#ppt_h"/>
                                          </p:val>
                                        </p:tav>
                                      </p:tavLst>
                                    </p:anim>
                                    <p:animEffect transition="in" filter="fade">
                                      <p:cBhvr>
                                        <p:cTn id="63" dur="500"/>
                                        <p:tgtEl>
                                          <p:spTgt spid="28"/>
                                        </p:tgtEl>
                                      </p:cBhvr>
                                    </p:animEffect>
                                  </p:childTnLst>
                                </p:cTn>
                              </p:par>
                            </p:childTnLst>
                          </p:cTn>
                        </p:par>
                        <p:par>
                          <p:cTn id="64" fill="hold">
                            <p:stCondLst>
                              <p:cond delay="7000"/>
                            </p:stCondLst>
                            <p:childTnLst>
                              <p:par>
                                <p:cTn id="65" presetID="10" presetClass="entr" presetSubtype="0" fill="hold" nodeType="after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6" grpId="0" animBg="1"/>
      <p:bldP spid="3" grpId="0" animBg="1"/>
      <p:bldP spid="25" grpId="0"/>
      <p:bldP spid="26" grpId="0"/>
      <p:bldP spid="27" grpId="0"/>
      <p:bldP spid="28"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a:off x="6156176" y="1635646"/>
            <a:ext cx="2376264" cy="2952328"/>
          </a:xfrm>
          <a:prstGeom prst="triangle">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3" name="等腰三角形 2"/>
          <p:cNvSpPr/>
          <p:nvPr/>
        </p:nvSpPr>
        <p:spPr>
          <a:xfrm>
            <a:off x="4872326" y="2067694"/>
            <a:ext cx="2028518" cy="2520280"/>
          </a:xfrm>
          <a:prstGeom prst="triangle">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4" name="等腰三角形 3"/>
          <p:cNvSpPr/>
          <p:nvPr/>
        </p:nvSpPr>
        <p:spPr>
          <a:xfrm>
            <a:off x="3851920" y="2499742"/>
            <a:ext cx="1680772" cy="2088232"/>
          </a:xfrm>
          <a:prstGeom prst="triangle">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5" name="TextBox 4"/>
          <p:cNvSpPr txBox="1"/>
          <p:nvPr/>
        </p:nvSpPr>
        <p:spPr>
          <a:xfrm>
            <a:off x="683568" y="1553516"/>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6" name="TextBox 5"/>
          <p:cNvSpPr txBox="1"/>
          <p:nvPr/>
        </p:nvSpPr>
        <p:spPr>
          <a:xfrm>
            <a:off x="683568" y="1863159"/>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sp>
        <p:nvSpPr>
          <p:cNvPr id="7" name="TextBox 6"/>
          <p:cNvSpPr txBox="1"/>
          <p:nvPr/>
        </p:nvSpPr>
        <p:spPr>
          <a:xfrm>
            <a:off x="683568" y="2494681"/>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8" name="TextBox 7"/>
          <p:cNvSpPr txBox="1"/>
          <p:nvPr/>
        </p:nvSpPr>
        <p:spPr>
          <a:xfrm>
            <a:off x="683568" y="2804324"/>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sp>
        <p:nvSpPr>
          <p:cNvPr id="9" name="TextBox 8"/>
          <p:cNvSpPr txBox="1"/>
          <p:nvPr/>
        </p:nvSpPr>
        <p:spPr>
          <a:xfrm>
            <a:off x="683568" y="3430785"/>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10" name="TextBox 9"/>
          <p:cNvSpPr txBox="1"/>
          <p:nvPr/>
        </p:nvSpPr>
        <p:spPr>
          <a:xfrm>
            <a:off x="683568" y="3740428"/>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right)">
                                      <p:cBhvr>
                                        <p:cTn id="13" dur="500"/>
                                        <p:tgtEl>
                                          <p:spTgt spid="3"/>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p:tgtEl>
                                          <p:spTgt spid="2"/>
                                        </p:tgtEl>
                                        <p:attrNameLst>
                                          <p:attrName>ppt_x</p:attrName>
                                        </p:attrNameLst>
                                      </p:cBhvr>
                                      <p:tavLst>
                                        <p:tav tm="0">
                                          <p:val>
                                            <p:strVal val="#ppt_x-#ppt_w*1.125000"/>
                                          </p:val>
                                        </p:tav>
                                        <p:tav tm="100000">
                                          <p:val>
                                            <p:strVal val="#ppt_x"/>
                                          </p:val>
                                        </p:tav>
                                      </p:tavLst>
                                    </p:anim>
                                    <p:animEffect transition="in" filter="wipe(right)">
                                      <p:cBhvr>
                                        <p:cTn id="18" dur="500"/>
                                        <p:tgtEl>
                                          <p:spTgt spid="2"/>
                                        </p:tgtEl>
                                      </p:cBhvr>
                                    </p:animEffect>
                                  </p:childTnLst>
                                </p:cTn>
                              </p:par>
                            </p:childTnLst>
                          </p:cTn>
                        </p:par>
                        <p:par>
                          <p:cTn id="19" fill="hold">
                            <p:stCondLst>
                              <p:cond delay="1500"/>
                            </p:stCondLst>
                            <p:childTnLst>
                              <p:par>
                                <p:cTn id="20" presetID="16" presetClass="entr" presetSubtype="21"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arn(inVertical)">
                                      <p:cBhvr>
                                        <p:cTn id="22" dur="500"/>
                                        <p:tgtEl>
                                          <p:spTgt spid="5"/>
                                        </p:tgtEl>
                                      </p:cBhvr>
                                    </p:animEffect>
                                  </p:childTnLst>
                                </p:cTn>
                              </p:par>
                            </p:childTnLst>
                          </p:cTn>
                        </p:par>
                        <p:par>
                          <p:cTn id="23" fill="hold">
                            <p:stCondLst>
                              <p:cond delay="2000"/>
                            </p:stCondLst>
                            <p:childTnLst>
                              <p:par>
                                <p:cTn id="24" presetID="55" presetClass="entr" presetSubtype="0"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1000" fill="hold"/>
                                        <p:tgtEl>
                                          <p:spTgt spid="6"/>
                                        </p:tgtEl>
                                        <p:attrNameLst>
                                          <p:attrName>ppt_w</p:attrName>
                                        </p:attrNameLst>
                                      </p:cBhvr>
                                      <p:tavLst>
                                        <p:tav tm="0">
                                          <p:val>
                                            <p:strVal val="#ppt_w*0.70"/>
                                          </p:val>
                                        </p:tav>
                                        <p:tav tm="100000">
                                          <p:val>
                                            <p:strVal val="#ppt_w"/>
                                          </p:val>
                                        </p:tav>
                                      </p:tavLst>
                                    </p:anim>
                                    <p:anim calcmode="lin" valueType="num">
                                      <p:cBhvr>
                                        <p:cTn id="27" dur="1000" fill="hold"/>
                                        <p:tgtEl>
                                          <p:spTgt spid="6"/>
                                        </p:tgtEl>
                                        <p:attrNameLst>
                                          <p:attrName>ppt_h</p:attrName>
                                        </p:attrNameLst>
                                      </p:cBhvr>
                                      <p:tavLst>
                                        <p:tav tm="0">
                                          <p:val>
                                            <p:strVal val="#ppt_h"/>
                                          </p:val>
                                        </p:tav>
                                        <p:tav tm="100000">
                                          <p:val>
                                            <p:strVal val="#ppt_h"/>
                                          </p:val>
                                        </p:tav>
                                      </p:tavLst>
                                    </p:anim>
                                    <p:animEffect transition="in" filter="fade">
                                      <p:cBhvr>
                                        <p:cTn id="28" dur="1000"/>
                                        <p:tgtEl>
                                          <p:spTgt spid="6"/>
                                        </p:tgtEl>
                                      </p:cBhvr>
                                    </p:animEffect>
                                  </p:childTnLst>
                                </p:cTn>
                              </p:par>
                            </p:childTnLst>
                          </p:cTn>
                        </p:par>
                        <p:par>
                          <p:cTn id="29" fill="hold">
                            <p:stCondLst>
                              <p:cond delay="3000"/>
                            </p:stCondLst>
                            <p:childTnLst>
                              <p:par>
                                <p:cTn id="30" presetID="16" presetClass="entr" presetSubtype="21"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barn(inVertical)">
                                      <p:cBhvr>
                                        <p:cTn id="32" dur="500"/>
                                        <p:tgtEl>
                                          <p:spTgt spid="7"/>
                                        </p:tgtEl>
                                      </p:cBhvr>
                                    </p:animEffect>
                                  </p:childTnLst>
                                </p:cTn>
                              </p:par>
                            </p:childTnLst>
                          </p:cTn>
                        </p:par>
                        <p:par>
                          <p:cTn id="33" fill="hold">
                            <p:stCondLst>
                              <p:cond delay="3500"/>
                            </p:stCondLst>
                            <p:childTnLst>
                              <p:par>
                                <p:cTn id="34" presetID="55" presetClass="entr" presetSubtype="0"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p:cTn id="36" dur="1000" fill="hold"/>
                                        <p:tgtEl>
                                          <p:spTgt spid="8"/>
                                        </p:tgtEl>
                                        <p:attrNameLst>
                                          <p:attrName>ppt_w</p:attrName>
                                        </p:attrNameLst>
                                      </p:cBhvr>
                                      <p:tavLst>
                                        <p:tav tm="0">
                                          <p:val>
                                            <p:strVal val="#ppt_w*0.70"/>
                                          </p:val>
                                        </p:tav>
                                        <p:tav tm="100000">
                                          <p:val>
                                            <p:strVal val="#ppt_w"/>
                                          </p:val>
                                        </p:tav>
                                      </p:tavLst>
                                    </p:anim>
                                    <p:anim calcmode="lin" valueType="num">
                                      <p:cBhvr>
                                        <p:cTn id="37" dur="1000" fill="hold"/>
                                        <p:tgtEl>
                                          <p:spTgt spid="8"/>
                                        </p:tgtEl>
                                        <p:attrNameLst>
                                          <p:attrName>ppt_h</p:attrName>
                                        </p:attrNameLst>
                                      </p:cBhvr>
                                      <p:tavLst>
                                        <p:tav tm="0">
                                          <p:val>
                                            <p:strVal val="#ppt_h"/>
                                          </p:val>
                                        </p:tav>
                                        <p:tav tm="100000">
                                          <p:val>
                                            <p:strVal val="#ppt_h"/>
                                          </p:val>
                                        </p:tav>
                                      </p:tavLst>
                                    </p:anim>
                                    <p:animEffect transition="in" filter="fade">
                                      <p:cBhvr>
                                        <p:cTn id="38" dur="1000"/>
                                        <p:tgtEl>
                                          <p:spTgt spid="8"/>
                                        </p:tgtEl>
                                      </p:cBhvr>
                                    </p:animEffect>
                                  </p:childTnLst>
                                </p:cTn>
                              </p:par>
                            </p:childTnLst>
                          </p:cTn>
                        </p:par>
                        <p:par>
                          <p:cTn id="39" fill="hold">
                            <p:stCondLst>
                              <p:cond delay="4500"/>
                            </p:stCondLst>
                            <p:childTnLst>
                              <p:par>
                                <p:cTn id="40" presetID="16" presetClass="entr" presetSubtype="21"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barn(inVertical)">
                                      <p:cBhvr>
                                        <p:cTn id="42" dur="500"/>
                                        <p:tgtEl>
                                          <p:spTgt spid="9"/>
                                        </p:tgtEl>
                                      </p:cBhvr>
                                    </p:animEffect>
                                  </p:childTnLst>
                                </p:cTn>
                              </p:par>
                            </p:childTnLst>
                          </p:cTn>
                        </p:par>
                        <p:par>
                          <p:cTn id="43" fill="hold">
                            <p:stCondLst>
                              <p:cond delay="5000"/>
                            </p:stCondLst>
                            <p:childTnLst>
                              <p:par>
                                <p:cTn id="44" presetID="55" presetClass="entr" presetSubtype="0" fill="hold" grpId="0" nodeType="after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1000" fill="hold"/>
                                        <p:tgtEl>
                                          <p:spTgt spid="10"/>
                                        </p:tgtEl>
                                        <p:attrNameLst>
                                          <p:attrName>ppt_w</p:attrName>
                                        </p:attrNameLst>
                                      </p:cBhvr>
                                      <p:tavLst>
                                        <p:tav tm="0">
                                          <p:val>
                                            <p:strVal val="#ppt_w*0.70"/>
                                          </p:val>
                                        </p:tav>
                                        <p:tav tm="100000">
                                          <p:val>
                                            <p:strVal val="#ppt_w"/>
                                          </p:val>
                                        </p:tav>
                                      </p:tavLst>
                                    </p:anim>
                                    <p:anim calcmode="lin" valueType="num">
                                      <p:cBhvr>
                                        <p:cTn id="47" dur="1000" fill="hold"/>
                                        <p:tgtEl>
                                          <p:spTgt spid="10"/>
                                        </p:tgtEl>
                                        <p:attrNameLst>
                                          <p:attrName>ppt_h</p:attrName>
                                        </p:attrNameLst>
                                      </p:cBhvr>
                                      <p:tavLst>
                                        <p:tav tm="0">
                                          <p:val>
                                            <p:strVal val="#ppt_h"/>
                                          </p:val>
                                        </p:tav>
                                        <p:tav tm="100000">
                                          <p:val>
                                            <p:strVal val="#ppt_h"/>
                                          </p:val>
                                        </p:tav>
                                      </p:tavLst>
                                    </p:anim>
                                    <p:animEffect transition="in" filter="fade">
                                      <p:cBhvr>
                                        <p:cTn id="48"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p:bldP spid="7" grpId="0"/>
      <p:bldP spid="8" grpId="0"/>
      <p:bldP spid="9" grpId="0"/>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flipV="1">
            <a:off x="1403648" y="102232"/>
            <a:ext cx="1331640" cy="3117590"/>
            <a:chOff x="2189644" y="2067694"/>
            <a:chExt cx="4608512" cy="936104"/>
          </a:xfrm>
        </p:grpSpPr>
        <p:sp>
          <p:nvSpPr>
            <p:cNvPr id="41" name="矩形 40"/>
            <p:cNvSpPr/>
            <p:nvPr/>
          </p:nvSpPr>
          <p:spPr>
            <a:xfrm>
              <a:off x="2189644" y="2067694"/>
              <a:ext cx="4608512" cy="936104"/>
            </a:xfrm>
            <a:prstGeom prst="rect">
              <a:avLst/>
            </a:prstGeom>
            <a:gradFill>
              <a:gsLst>
                <a:gs pos="0">
                  <a:schemeClr val="tx2">
                    <a:alpha val="26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2" name="直接连接符 41"/>
            <p:cNvCxnSpPr/>
            <p:nvPr/>
          </p:nvCxnSpPr>
          <p:spPr>
            <a:xfrm>
              <a:off x="2189644" y="2067694"/>
              <a:ext cx="4608512"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3" name="组合 42"/>
          <p:cNvGrpSpPr/>
          <p:nvPr/>
        </p:nvGrpSpPr>
        <p:grpSpPr>
          <a:xfrm>
            <a:off x="1403648" y="2150302"/>
            <a:ext cx="1331640" cy="2941728"/>
            <a:chOff x="3851920" y="2715766"/>
            <a:chExt cx="4608512" cy="936104"/>
          </a:xfrm>
        </p:grpSpPr>
        <p:sp>
          <p:nvSpPr>
            <p:cNvPr id="44" name="矩形 43"/>
            <p:cNvSpPr/>
            <p:nvPr/>
          </p:nvSpPr>
          <p:spPr>
            <a:xfrm>
              <a:off x="3851920" y="2715766"/>
              <a:ext cx="4608512" cy="936104"/>
            </a:xfrm>
            <a:prstGeom prst="rect">
              <a:avLst/>
            </a:prstGeom>
            <a:gradFill>
              <a:gsLst>
                <a:gs pos="0">
                  <a:schemeClr val="tx2">
                    <a:alpha val="26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p:cNvCxnSpPr/>
            <p:nvPr/>
          </p:nvCxnSpPr>
          <p:spPr>
            <a:xfrm>
              <a:off x="3851920" y="2715766"/>
              <a:ext cx="4608512"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6" name="组合 45"/>
          <p:cNvGrpSpPr/>
          <p:nvPr/>
        </p:nvGrpSpPr>
        <p:grpSpPr>
          <a:xfrm flipV="1">
            <a:off x="3131840" y="102232"/>
            <a:ext cx="1331640" cy="3117590"/>
            <a:chOff x="2189644" y="2067694"/>
            <a:chExt cx="4608512" cy="936104"/>
          </a:xfrm>
        </p:grpSpPr>
        <p:sp>
          <p:nvSpPr>
            <p:cNvPr id="47" name="矩形 46"/>
            <p:cNvSpPr/>
            <p:nvPr/>
          </p:nvSpPr>
          <p:spPr>
            <a:xfrm>
              <a:off x="2189644" y="2067694"/>
              <a:ext cx="4608512" cy="936104"/>
            </a:xfrm>
            <a:prstGeom prst="rect">
              <a:avLst/>
            </a:prstGeom>
            <a:gradFill>
              <a:gsLst>
                <a:gs pos="0">
                  <a:schemeClr val="tx2">
                    <a:alpha val="26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8" name="直接连接符 47"/>
            <p:cNvCxnSpPr/>
            <p:nvPr/>
          </p:nvCxnSpPr>
          <p:spPr>
            <a:xfrm>
              <a:off x="2189644" y="2067694"/>
              <a:ext cx="4608512"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9" name="组合 48"/>
          <p:cNvGrpSpPr/>
          <p:nvPr/>
        </p:nvGrpSpPr>
        <p:grpSpPr>
          <a:xfrm>
            <a:off x="3131840" y="2150302"/>
            <a:ext cx="1331640" cy="2941728"/>
            <a:chOff x="3851920" y="2715766"/>
            <a:chExt cx="4608512" cy="936104"/>
          </a:xfrm>
        </p:grpSpPr>
        <p:sp>
          <p:nvSpPr>
            <p:cNvPr id="50" name="矩形 49"/>
            <p:cNvSpPr/>
            <p:nvPr/>
          </p:nvSpPr>
          <p:spPr>
            <a:xfrm>
              <a:off x="3851920" y="2715766"/>
              <a:ext cx="4608512" cy="936104"/>
            </a:xfrm>
            <a:prstGeom prst="rect">
              <a:avLst/>
            </a:prstGeom>
            <a:gradFill>
              <a:gsLst>
                <a:gs pos="0">
                  <a:schemeClr val="tx2">
                    <a:alpha val="26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p:nvPr/>
          </p:nvCxnSpPr>
          <p:spPr>
            <a:xfrm>
              <a:off x="3851920" y="2715766"/>
              <a:ext cx="4608512"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52" name="组合 51"/>
          <p:cNvGrpSpPr/>
          <p:nvPr/>
        </p:nvGrpSpPr>
        <p:grpSpPr>
          <a:xfrm flipV="1">
            <a:off x="4788024" y="102232"/>
            <a:ext cx="1331640" cy="3117590"/>
            <a:chOff x="2189644" y="2067694"/>
            <a:chExt cx="4608512" cy="936104"/>
          </a:xfrm>
        </p:grpSpPr>
        <p:sp>
          <p:nvSpPr>
            <p:cNvPr id="53" name="矩形 52"/>
            <p:cNvSpPr/>
            <p:nvPr/>
          </p:nvSpPr>
          <p:spPr>
            <a:xfrm>
              <a:off x="2189644" y="2067694"/>
              <a:ext cx="4608512" cy="936104"/>
            </a:xfrm>
            <a:prstGeom prst="rect">
              <a:avLst/>
            </a:prstGeom>
            <a:gradFill>
              <a:gsLst>
                <a:gs pos="0">
                  <a:schemeClr val="tx2">
                    <a:alpha val="26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4" name="直接连接符 53"/>
            <p:cNvCxnSpPr/>
            <p:nvPr/>
          </p:nvCxnSpPr>
          <p:spPr>
            <a:xfrm>
              <a:off x="2189644" y="2067694"/>
              <a:ext cx="4608512"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55" name="组合 54"/>
          <p:cNvGrpSpPr/>
          <p:nvPr/>
        </p:nvGrpSpPr>
        <p:grpSpPr>
          <a:xfrm>
            <a:off x="4788024" y="2150302"/>
            <a:ext cx="1331640" cy="2941728"/>
            <a:chOff x="3851920" y="2715766"/>
            <a:chExt cx="4608512" cy="936104"/>
          </a:xfrm>
        </p:grpSpPr>
        <p:sp>
          <p:nvSpPr>
            <p:cNvPr id="56" name="矩形 55"/>
            <p:cNvSpPr/>
            <p:nvPr/>
          </p:nvSpPr>
          <p:spPr>
            <a:xfrm>
              <a:off x="3851920" y="2715766"/>
              <a:ext cx="4608512" cy="936104"/>
            </a:xfrm>
            <a:prstGeom prst="rect">
              <a:avLst/>
            </a:prstGeom>
            <a:gradFill>
              <a:gsLst>
                <a:gs pos="0">
                  <a:schemeClr val="tx2">
                    <a:alpha val="26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7" name="直接连接符 56"/>
            <p:cNvCxnSpPr/>
            <p:nvPr/>
          </p:nvCxnSpPr>
          <p:spPr>
            <a:xfrm>
              <a:off x="3851920" y="2715766"/>
              <a:ext cx="4608512"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58" name="组合 57"/>
          <p:cNvGrpSpPr/>
          <p:nvPr/>
        </p:nvGrpSpPr>
        <p:grpSpPr>
          <a:xfrm flipV="1">
            <a:off x="6444208" y="102232"/>
            <a:ext cx="1331640" cy="3117590"/>
            <a:chOff x="2189644" y="2067694"/>
            <a:chExt cx="4608512" cy="936104"/>
          </a:xfrm>
        </p:grpSpPr>
        <p:sp>
          <p:nvSpPr>
            <p:cNvPr id="59" name="矩形 58"/>
            <p:cNvSpPr/>
            <p:nvPr/>
          </p:nvSpPr>
          <p:spPr>
            <a:xfrm>
              <a:off x="2189644" y="2067694"/>
              <a:ext cx="4608512" cy="936104"/>
            </a:xfrm>
            <a:prstGeom prst="rect">
              <a:avLst/>
            </a:prstGeom>
            <a:gradFill>
              <a:gsLst>
                <a:gs pos="0">
                  <a:schemeClr val="tx2">
                    <a:alpha val="26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0" name="直接连接符 59"/>
            <p:cNvCxnSpPr/>
            <p:nvPr/>
          </p:nvCxnSpPr>
          <p:spPr>
            <a:xfrm>
              <a:off x="2189644" y="2067694"/>
              <a:ext cx="4608512"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61" name="组合 60"/>
          <p:cNvGrpSpPr/>
          <p:nvPr/>
        </p:nvGrpSpPr>
        <p:grpSpPr>
          <a:xfrm>
            <a:off x="6444208" y="2150302"/>
            <a:ext cx="1331640" cy="2941728"/>
            <a:chOff x="3851920" y="2715766"/>
            <a:chExt cx="4608512" cy="936104"/>
          </a:xfrm>
        </p:grpSpPr>
        <p:sp>
          <p:nvSpPr>
            <p:cNvPr id="62" name="矩形 61"/>
            <p:cNvSpPr/>
            <p:nvPr/>
          </p:nvSpPr>
          <p:spPr>
            <a:xfrm>
              <a:off x="3851920" y="2715766"/>
              <a:ext cx="4608512" cy="936104"/>
            </a:xfrm>
            <a:prstGeom prst="rect">
              <a:avLst/>
            </a:prstGeom>
            <a:gradFill>
              <a:gsLst>
                <a:gs pos="0">
                  <a:schemeClr val="tx2">
                    <a:alpha val="26000"/>
                  </a:schemeClr>
                </a:gs>
                <a:gs pos="100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3851920" y="2715766"/>
              <a:ext cx="4608512"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1484846" y="2355726"/>
            <a:ext cx="1133872" cy="923330"/>
          </a:xfrm>
          <a:prstGeom prst="rect">
            <a:avLst/>
          </a:prstGeom>
        </p:spPr>
        <p:txBody>
          <a:bodyPr wrap="square">
            <a:spAutoFit/>
          </a:bodyPr>
          <a:lstStyle/>
          <a:p>
            <a:pPr algn="ctr"/>
            <a:r>
              <a:rPr lang="zh-CN" altLang="zh-CN" dirty="0">
                <a:solidFill>
                  <a:schemeClr val="bg1"/>
                </a:solidFill>
                <a:latin typeface="方正黑体简体" panose="03000509000000000000" pitchFamily="65" charset="-122"/>
                <a:ea typeface="方正黑体简体" panose="03000509000000000000" pitchFamily="65" charset="-122"/>
              </a:rPr>
              <a:t>基于内容的推荐算法</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31" name="矩形 30"/>
          <p:cNvSpPr/>
          <p:nvPr/>
        </p:nvSpPr>
        <p:spPr>
          <a:xfrm>
            <a:off x="3230724" y="2355726"/>
            <a:ext cx="1133872" cy="646331"/>
          </a:xfrm>
          <a:prstGeom prst="rect">
            <a:avLst/>
          </a:prstGeom>
        </p:spPr>
        <p:txBody>
          <a:bodyPr wrap="square">
            <a:spAutoFit/>
          </a:bodyPr>
          <a:lstStyle/>
          <a:p>
            <a:pPr algn="ctr"/>
            <a:r>
              <a:rPr lang="zh-CN" altLang="zh-CN" dirty="0">
                <a:solidFill>
                  <a:schemeClr val="bg1"/>
                </a:solidFill>
                <a:latin typeface="方正黑体简体" panose="03000509000000000000" pitchFamily="65" charset="-122"/>
                <a:ea typeface="方正黑体简体" panose="03000509000000000000" pitchFamily="65" charset="-122"/>
              </a:rPr>
              <a:t>协同过滤算法</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32" name="矩形 31"/>
          <p:cNvSpPr/>
          <p:nvPr/>
        </p:nvSpPr>
        <p:spPr>
          <a:xfrm>
            <a:off x="4886908" y="2355726"/>
            <a:ext cx="1133872" cy="369332"/>
          </a:xfrm>
          <a:prstGeom prst="rect">
            <a:avLst/>
          </a:prstGeom>
        </p:spPr>
        <p:txBody>
          <a:bodyPr wrap="square">
            <a:spAutoFit/>
          </a:bodyPr>
          <a:lstStyle/>
          <a:p>
            <a:pPr algn="ctr"/>
            <a:r>
              <a:rPr lang="zh-CN" altLang="zh-CN" dirty="0">
                <a:solidFill>
                  <a:schemeClr val="bg1"/>
                </a:solidFill>
                <a:latin typeface="方正黑体简体" panose="03000509000000000000" pitchFamily="65" charset="-122"/>
                <a:ea typeface="方正黑体简体" panose="03000509000000000000" pitchFamily="65" charset="-122"/>
              </a:rPr>
              <a:t>关联规则</a:t>
            </a: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33" name="矩形 32"/>
          <p:cNvSpPr/>
          <p:nvPr/>
        </p:nvSpPr>
        <p:spPr>
          <a:xfrm>
            <a:off x="6543092" y="2355726"/>
            <a:ext cx="1133872"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0-#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500" fill="hold"/>
                                        <p:tgtEl>
                                          <p:spTgt spid="43"/>
                                        </p:tgtEl>
                                        <p:attrNameLst>
                                          <p:attrName>ppt_x</p:attrName>
                                        </p:attrNameLst>
                                      </p:cBhvr>
                                      <p:tavLst>
                                        <p:tav tm="0">
                                          <p:val>
                                            <p:strVal val="#ppt_x"/>
                                          </p:val>
                                        </p:tav>
                                        <p:tav tm="100000">
                                          <p:val>
                                            <p:strVal val="#ppt_x"/>
                                          </p:val>
                                        </p:tav>
                                      </p:tavLst>
                                    </p:anim>
                                    <p:anim calcmode="lin" valueType="num">
                                      <p:cBhvr additive="base">
                                        <p:cTn id="12" dur="500" fill="hold"/>
                                        <p:tgtEl>
                                          <p:spTgt spid="4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par>
                          <p:cTn id="17" fill="hold">
                            <p:stCondLst>
                              <p:cond delay="1000"/>
                            </p:stCondLst>
                            <p:childTnLst>
                              <p:par>
                                <p:cTn id="18" presetID="2" presetClass="entr" presetSubtype="1" fill="hold" nodeType="afterEffect">
                                  <p:stCondLst>
                                    <p:cond delay="0"/>
                                  </p:stCondLst>
                                  <p:childTnLst>
                                    <p:set>
                                      <p:cBhvr>
                                        <p:cTn id="19" dur="1" fill="hold">
                                          <p:stCondLst>
                                            <p:cond delay="0"/>
                                          </p:stCondLst>
                                        </p:cTn>
                                        <p:tgtEl>
                                          <p:spTgt spid="46"/>
                                        </p:tgtEl>
                                        <p:attrNameLst>
                                          <p:attrName>style.visibility</p:attrName>
                                        </p:attrNameLst>
                                      </p:cBhvr>
                                      <p:to>
                                        <p:strVal val="visible"/>
                                      </p:to>
                                    </p:set>
                                    <p:anim calcmode="lin" valueType="num">
                                      <p:cBhvr additive="base">
                                        <p:cTn id="20" dur="500" fill="hold"/>
                                        <p:tgtEl>
                                          <p:spTgt spid="46"/>
                                        </p:tgtEl>
                                        <p:attrNameLst>
                                          <p:attrName>ppt_x</p:attrName>
                                        </p:attrNameLst>
                                      </p:cBhvr>
                                      <p:tavLst>
                                        <p:tav tm="0">
                                          <p:val>
                                            <p:strVal val="#ppt_x"/>
                                          </p:val>
                                        </p:tav>
                                        <p:tav tm="100000">
                                          <p:val>
                                            <p:strVal val="#ppt_x"/>
                                          </p:val>
                                        </p:tav>
                                      </p:tavLst>
                                    </p:anim>
                                    <p:anim calcmode="lin" valueType="num">
                                      <p:cBhvr additive="base">
                                        <p:cTn id="21" dur="500" fill="hold"/>
                                        <p:tgtEl>
                                          <p:spTgt spid="46"/>
                                        </p:tgtEl>
                                        <p:attrNameLst>
                                          <p:attrName>ppt_y</p:attrName>
                                        </p:attrNameLst>
                                      </p:cBhvr>
                                      <p:tavLst>
                                        <p:tav tm="0">
                                          <p:val>
                                            <p:strVal val="0-#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49"/>
                                        </p:tgtEl>
                                        <p:attrNameLst>
                                          <p:attrName>style.visibility</p:attrName>
                                        </p:attrNameLst>
                                      </p:cBhvr>
                                      <p:to>
                                        <p:strVal val="visible"/>
                                      </p:to>
                                    </p:set>
                                    <p:anim calcmode="lin" valueType="num">
                                      <p:cBhvr additive="base">
                                        <p:cTn id="24" dur="500" fill="hold"/>
                                        <p:tgtEl>
                                          <p:spTgt spid="49"/>
                                        </p:tgtEl>
                                        <p:attrNameLst>
                                          <p:attrName>ppt_x</p:attrName>
                                        </p:attrNameLst>
                                      </p:cBhvr>
                                      <p:tavLst>
                                        <p:tav tm="0">
                                          <p:val>
                                            <p:strVal val="#ppt_x"/>
                                          </p:val>
                                        </p:tav>
                                        <p:tav tm="100000">
                                          <p:val>
                                            <p:strVal val="#ppt_x"/>
                                          </p:val>
                                        </p:tav>
                                      </p:tavLst>
                                    </p:anim>
                                    <p:anim calcmode="lin" valueType="num">
                                      <p:cBhvr additive="base">
                                        <p:cTn id="25" dur="500" fill="hold"/>
                                        <p:tgtEl>
                                          <p:spTgt spid="49"/>
                                        </p:tgtEl>
                                        <p:attrNameLst>
                                          <p:attrName>ppt_y</p:attrName>
                                        </p:attrNameLst>
                                      </p:cBhvr>
                                      <p:tavLst>
                                        <p:tav tm="0">
                                          <p:val>
                                            <p:strVal val="1+#ppt_h/2"/>
                                          </p:val>
                                        </p:tav>
                                        <p:tav tm="100000">
                                          <p:val>
                                            <p:strVal val="#ppt_y"/>
                                          </p:val>
                                        </p:tav>
                                      </p:tavLst>
                                    </p:anim>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fade">
                                      <p:cBhvr>
                                        <p:cTn id="29" dur="500"/>
                                        <p:tgtEl>
                                          <p:spTgt spid="31"/>
                                        </p:tgtEl>
                                      </p:cBhvr>
                                    </p:animEffect>
                                  </p:childTnLst>
                                </p:cTn>
                              </p:par>
                            </p:childTnLst>
                          </p:cTn>
                        </p:par>
                        <p:par>
                          <p:cTn id="30" fill="hold">
                            <p:stCondLst>
                              <p:cond delay="2000"/>
                            </p:stCondLst>
                            <p:childTnLst>
                              <p:par>
                                <p:cTn id="31" presetID="2" presetClass="entr" presetSubtype="1" fill="hold" nodeType="afterEffect">
                                  <p:stCondLst>
                                    <p:cond delay="0"/>
                                  </p:stCondLst>
                                  <p:childTnLst>
                                    <p:set>
                                      <p:cBhvr>
                                        <p:cTn id="32" dur="1" fill="hold">
                                          <p:stCondLst>
                                            <p:cond delay="0"/>
                                          </p:stCondLst>
                                        </p:cTn>
                                        <p:tgtEl>
                                          <p:spTgt spid="52"/>
                                        </p:tgtEl>
                                        <p:attrNameLst>
                                          <p:attrName>style.visibility</p:attrName>
                                        </p:attrNameLst>
                                      </p:cBhvr>
                                      <p:to>
                                        <p:strVal val="visible"/>
                                      </p:to>
                                    </p:set>
                                    <p:anim calcmode="lin" valueType="num">
                                      <p:cBhvr additive="base">
                                        <p:cTn id="33" dur="500" fill="hold"/>
                                        <p:tgtEl>
                                          <p:spTgt spid="52"/>
                                        </p:tgtEl>
                                        <p:attrNameLst>
                                          <p:attrName>ppt_x</p:attrName>
                                        </p:attrNameLst>
                                      </p:cBhvr>
                                      <p:tavLst>
                                        <p:tav tm="0">
                                          <p:val>
                                            <p:strVal val="#ppt_x"/>
                                          </p:val>
                                        </p:tav>
                                        <p:tav tm="100000">
                                          <p:val>
                                            <p:strVal val="#ppt_x"/>
                                          </p:val>
                                        </p:tav>
                                      </p:tavLst>
                                    </p:anim>
                                    <p:anim calcmode="lin" valueType="num">
                                      <p:cBhvr additive="base">
                                        <p:cTn id="34" dur="500" fill="hold"/>
                                        <p:tgtEl>
                                          <p:spTgt spid="52"/>
                                        </p:tgtEl>
                                        <p:attrNameLst>
                                          <p:attrName>ppt_y</p:attrName>
                                        </p:attrNameLst>
                                      </p:cBhvr>
                                      <p:tavLst>
                                        <p:tav tm="0">
                                          <p:val>
                                            <p:strVal val="0-#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anim calcmode="lin" valueType="num">
                                      <p:cBhvr additive="base">
                                        <p:cTn id="37" dur="500" fill="hold"/>
                                        <p:tgtEl>
                                          <p:spTgt spid="55"/>
                                        </p:tgtEl>
                                        <p:attrNameLst>
                                          <p:attrName>ppt_x</p:attrName>
                                        </p:attrNameLst>
                                      </p:cBhvr>
                                      <p:tavLst>
                                        <p:tav tm="0">
                                          <p:val>
                                            <p:strVal val="#ppt_x"/>
                                          </p:val>
                                        </p:tav>
                                        <p:tav tm="100000">
                                          <p:val>
                                            <p:strVal val="#ppt_x"/>
                                          </p:val>
                                        </p:tav>
                                      </p:tavLst>
                                    </p:anim>
                                    <p:anim calcmode="lin" valueType="num">
                                      <p:cBhvr additive="base">
                                        <p:cTn id="38" dur="500" fill="hold"/>
                                        <p:tgtEl>
                                          <p:spTgt spid="55"/>
                                        </p:tgtEl>
                                        <p:attrNameLst>
                                          <p:attrName>ppt_y</p:attrName>
                                        </p:attrNameLst>
                                      </p:cBhvr>
                                      <p:tavLst>
                                        <p:tav tm="0">
                                          <p:val>
                                            <p:strVal val="1+#ppt_h/2"/>
                                          </p:val>
                                        </p:tav>
                                        <p:tav tm="100000">
                                          <p:val>
                                            <p:strVal val="#ppt_y"/>
                                          </p:val>
                                        </p:tav>
                                      </p:tavLst>
                                    </p:anim>
                                  </p:childTnLst>
                                </p:cTn>
                              </p:par>
                            </p:childTnLst>
                          </p:cTn>
                        </p:par>
                        <p:par>
                          <p:cTn id="39" fill="hold">
                            <p:stCondLst>
                              <p:cond delay="2500"/>
                            </p:stCondLst>
                            <p:childTnLst>
                              <p:par>
                                <p:cTn id="40" presetID="10" presetClass="entr" presetSubtype="0" fill="hold" grpId="0" nodeType="after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fade">
                                      <p:cBhvr>
                                        <p:cTn id="42" dur="500"/>
                                        <p:tgtEl>
                                          <p:spTgt spid="32"/>
                                        </p:tgtEl>
                                      </p:cBhvr>
                                    </p:animEffect>
                                  </p:childTnLst>
                                </p:cTn>
                              </p:par>
                            </p:childTnLst>
                          </p:cTn>
                        </p:par>
                        <p:par>
                          <p:cTn id="43" fill="hold">
                            <p:stCondLst>
                              <p:cond delay="3000"/>
                            </p:stCondLst>
                            <p:childTnLst>
                              <p:par>
                                <p:cTn id="44" presetID="2" presetClass="entr" presetSubtype="1" fill="hold" nodeType="afterEffect">
                                  <p:stCondLst>
                                    <p:cond delay="0"/>
                                  </p:stCondLst>
                                  <p:childTnLst>
                                    <p:set>
                                      <p:cBhvr>
                                        <p:cTn id="45" dur="1" fill="hold">
                                          <p:stCondLst>
                                            <p:cond delay="0"/>
                                          </p:stCondLst>
                                        </p:cTn>
                                        <p:tgtEl>
                                          <p:spTgt spid="58"/>
                                        </p:tgtEl>
                                        <p:attrNameLst>
                                          <p:attrName>style.visibility</p:attrName>
                                        </p:attrNameLst>
                                      </p:cBhvr>
                                      <p:to>
                                        <p:strVal val="visible"/>
                                      </p:to>
                                    </p:set>
                                    <p:anim calcmode="lin" valueType="num">
                                      <p:cBhvr additive="base">
                                        <p:cTn id="46" dur="500" fill="hold"/>
                                        <p:tgtEl>
                                          <p:spTgt spid="58"/>
                                        </p:tgtEl>
                                        <p:attrNameLst>
                                          <p:attrName>ppt_x</p:attrName>
                                        </p:attrNameLst>
                                      </p:cBhvr>
                                      <p:tavLst>
                                        <p:tav tm="0">
                                          <p:val>
                                            <p:strVal val="#ppt_x"/>
                                          </p:val>
                                        </p:tav>
                                        <p:tav tm="100000">
                                          <p:val>
                                            <p:strVal val="#ppt_x"/>
                                          </p:val>
                                        </p:tav>
                                      </p:tavLst>
                                    </p:anim>
                                    <p:anim calcmode="lin" valueType="num">
                                      <p:cBhvr additive="base">
                                        <p:cTn id="47" dur="500" fill="hold"/>
                                        <p:tgtEl>
                                          <p:spTgt spid="58"/>
                                        </p:tgtEl>
                                        <p:attrNameLst>
                                          <p:attrName>ppt_y</p:attrName>
                                        </p:attrNameLst>
                                      </p:cBhvr>
                                      <p:tavLst>
                                        <p:tav tm="0">
                                          <p:val>
                                            <p:strVal val="0-#ppt_h/2"/>
                                          </p:val>
                                        </p:tav>
                                        <p:tav tm="100000">
                                          <p:val>
                                            <p:strVal val="#ppt_y"/>
                                          </p:val>
                                        </p:tav>
                                      </p:tavLst>
                                    </p:anim>
                                  </p:childTnLst>
                                </p:cTn>
                              </p:par>
                              <p:par>
                                <p:cTn id="48" presetID="2" presetClass="entr" presetSubtype="4" fill="hold" nodeType="withEffect">
                                  <p:stCondLst>
                                    <p:cond delay="0"/>
                                  </p:stCondLst>
                                  <p:childTnLst>
                                    <p:set>
                                      <p:cBhvr>
                                        <p:cTn id="49" dur="1" fill="hold">
                                          <p:stCondLst>
                                            <p:cond delay="0"/>
                                          </p:stCondLst>
                                        </p:cTn>
                                        <p:tgtEl>
                                          <p:spTgt spid="61"/>
                                        </p:tgtEl>
                                        <p:attrNameLst>
                                          <p:attrName>style.visibility</p:attrName>
                                        </p:attrNameLst>
                                      </p:cBhvr>
                                      <p:to>
                                        <p:strVal val="visible"/>
                                      </p:to>
                                    </p:set>
                                    <p:anim calcmode="lin" valueType="num">
                                      <p:cBhvr additive="base">
                                        <p:cTn id="50" dur="500" fill="hold"/>
                                        <p:tgtEl>
                                          <p:spTgt spid="61"/>
                                        </p:tgtEl>
                                        <p:attrNameLst>
                                          <p:attrName>ppt_x</p:attrName>
                                        </p:attrNameLst>
                                      </p:cBhvr>
                                      <p:tavLst>
                                        <p:tav tm="0">
                                          <p:val>
                                            <p:strVal val="#ppt_x"/>
                                          </p:val>
                                        </p:tav>
                                        <p:tav tm="100000">
                                          <p:val>
                                            <p:strVal val="#ppt_x"/>
                                          </p:val>
                                        </p:tav>
                                      </p:tavLst>
                                    </p:anim>
                                    <p:anim calcmode="lin" valueType="num">
                                      <p:cBhvr additive="base">
                                        <p:cTn id="51" dur="500" fill="hold"/>
                                        <p:tgtEl>
                                          <p:spTgt spid="61"/>
                                        </p:tgtEl>
                                        <p:attrNameLst>
                                          <p:attrName>ppt_y</p:attrName>
                                        </p:attrNameLst>
                                      </p:cBhvr>
                                      <p:tavLst>
                                        <p:tav tm="0">
                                          <p:val>
                                            <p:strVal val="1+#ppt_h/2"/>
                                          </p:val>
                                        </p:tav>
                                        <p:tav tm="100000">
                                          <p:val>
                                            <p:strVal val="#ppt_y"/>
                                          </p:val>
                                        </p:tav>
                                      </p:tavLst>
                                    </p:anim>
                                  </p:childTnLst>
                                </p:cTn>
                              </p:par>
                            </p:childTnLst>
                          </p:cTn>
                        </p:par>
                        <p:par>
                          <p:cTn id="52" fill="hold">
                            <p:stCondLst>
                              <p:cond delay="3500"/>
                            </p:stCondLst>
                            <p:childTnLst>
                              <p:par>
                                <p:cTn id="53" presetID="10" presetClass="entr" presetSubtype="0" fill="hold" grpId="0" nodeType="afterEffect">
                                  <p:stCondLst>
                                    <p:cond delay="0"/>
                                  </p:stCondLst>
                                  <p:childTnLst>
                                    <p:set>
                                      <p:cBhvr>
                                        <p:cTn id="54" dur="1" fill="hold">
                                          <p:stCondLst>
                                            <p:cond delay="0"/>
                                          </p:stCondLst>
                                        </p:cTn>
                                        <p:tgtEl>
                                          <p:spTgt spid="33"/>
                                        </p:tgtEl>
                                        <p:attrNameLst>
                                          <p:attrName>style.visibility</p:attrName>
                                        </p:attrNameLst>
                                      </p:cBhvr>
                                      <p:to>
                                        <p:strVal val="visible"/>
                                      </p:to>
                                    </p:set>
                                    <p:animEffect transition="in" filter="fade">
                                      <p:cBhvr>
                                        <p:cTn id="5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1" grpId="0"/>
      <p:bldP spid="32" grpId="0"/>
      <p:bldP spid="3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703694" y="3601348"/>
            <a:ext cx="1826141" cy="710208"/>
            <a:chOff x="703694" y="3601348"/>
            <a:chExt cx="1826141" cy="710208"/>
          </a:xfrm>
        </p:grpSpPr>
        <p:sp>
          <p:nvSpPr>
            <p:cNvPr id="7" name="TextBox 6"/>
            <p:cNvSpPr txBox="1"/>
            <p:nvPr/>
          </p:nvSpPr>
          <p:spPr>
            <a:xfrm>
              <a:off x="703694" y="3601348"/>
              <a:ext cx="1826141" cy="338554"/>
            </a:xfrm>
            <a:prstGeom prst="rect">
              <a:avLst/>
            </a:prstGeom>
            <a:noFill/>
          </p:spPr>
          <p:txBody>
            <a:bodyPr wrap="none" rtlCol="0">
              <a:spAutoFit/>
            </a:bodyPr>
            <a:lstStyle/>
            <a:p>
              <a:r>
                <a:rPr lang="zh-CN" altLang="en-US" sz="16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8" name="TextBox 7"/>
            <p:cNvSpPr txBox="1"/>
            <p:nvPr/>
          </p:nvSpPr>
          <p:spPr>
            <a:xfrm>
              <a:off x="754990" y="3849891"/>
              <a:ext cx="1723549" cy="461665"/>
            </a:xfrm>
            <a:prstGeom prst="rect">
              <a:avLst/>
            </a:prstGeom>
            <a:noFill/>
          </p:spPr>
          <p:txBody>
            <a:bodyPr wrap="none" rtlCol="0">
              <a:spAutoFit/>
            </a:bodyPr>
            <a:lstStyle/>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p>
          </p:txBody>
        </p:sp>
      </p:grpSp>
      <p:grpSp>
        <p:nvGrpSpPr>
          <p:cNvPr id="20" name="组合 19"/>
          <p:cNvGrpSpPr/>
          <p:nvPr/>
        </p:nvGrpSpPr>
        <p:grpSpPr>
          <a:xfrm>
            <a:off x="2601843" y="3601348"/>
            <a:ext cx="1826141" cy="710208"/>
            <a:chOff x="2601843" y="3601348"/>
            <a:chExt cx="1826141" cy="710208"/>
          </a:xfrm>
        </p:grpSpPr>
        <p:sp>
          <p:nvSpPr>
            <p:cNvPr id="9" name="TextBox 8"/>
            <p:cNvSpPr txBox="1"/>
            <p:nvPr/>
          </p:nvSpPr>
          <p:spPr>
            <a:xfrm>
              <a:off x="2601843" y="3601348"/>
              <a:ext cx="1826141" cy="338554"/>
            </a:xfrm>
            <a:prstGeom prst="rect">
              <a:avLst/>
            </a:prstGeom>
            <a:noFill/>
          </p:spPr>
          <p:txBody>
            <a:bodyPr wrap="none" rtlCol="0">
              <a:spAutoFit/>
            </a:bodyPr>
            <a:lstStyle/>
            <a:p>
              <a:r>
                <a:rPr lang="zh-CN" altLang="en-US" sz="16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10" name="TextBox 9"/>
            <p:cNvSpPr txBox="1"/>
            <p:nvPr/>
          </p:nvSpPr>
          <p:spPr>
            <a:xfrm>
              <a:off x="2653139" y="3849891"/>
              <a:ext cx="1723549" cy="461665"/>
            </a:xfrm>
            <a:prstGeom prst="rect">
              <a:avLst/>
            </a:prstGeom>
            <a:noFill/>
          </p:spPr>
          <p:txBody>
            <a:bodyPr wrap="none" rtlCol="0">
              <a:spAutoFit/>
            </a:bodyPr>
            <a:lstStyle/>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p>
          </p:txBody>
        </p:sp>
      </p:grpSp>
      <p:grpSp>
        <p:nvGrpSpPr>
          <p:cNvPr id="21" name="组合 20"/>
          <p:cNvGrpSpPr/>
          <p:nvPr/>
        </p:nvGrpSpPr>
        <p:grpSpPr>
          <a:xfrm>
            <a:off x="4546059" y="3601348"/>
            <a:ext cx="1826141" cy="710208"/>
            <a:chOff x="4546059" y="3601348"/>
            <a:chExt cx="1826141" cy="710208"/>
          </a:xfrm>
        </p:grpSpPr>
        <p:sp>
          <p:nvSpPr>
            <p:cNvPr id="11" name="TextBox 10"/>
            <p:cNvSpPr txBox="1"/>
            <p:nvPr/>
          </p:nvSpPr>
          <p:spPr>
            <a:xfrm>
              <a:off x="4546059" y="3601348"/>
              <a:ext cx="1826141" cy="338554"/>
            </a:xfrm>
            <a:prstGeom prst="rect">
              <a:avLst/>
            </a:prstGeom>
            <a:noFill/>
          </p:spPr>
          <p:txBody>
            <a:bodyPr wrap="none" rtlCol="0">
              <a:spAutoFit/>
            </a:bodyPr>
            <a:lstStyle/>
            <a:p>
              <a:r>
                <a:rPr lang="zh-CN" altLang="en-US" sz="16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12" name="TextBox 11"/>
            <p:cNvSpPr txBox="1"/>
            <p:nvPr/>
          </p:nvSpPr>
          <p:spPr>
            <a:xfrm>
              <a:off x="4597355" y="3849891"/>
              <a:ext cx="1723549" cy="461665"/>
            </a:xfrm>
            <a:prstGeom prst="rect">
              <a:avLst/>
            </a:prstGeom>
            <a:noFill/>
          </p:spPr>
          <p:txBody>
            <a:bodyPr wrap="none" rtlCol="0">
              <a:spAutoFit/>
            </a:bodyPr>
            <a:lstStyle/>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p>
          </p:txBody>
        </p:sp>
      </p:grpSp>
      <p:grpSp>
        <p:nvGrpSpPr>
          <p:cNvPr id="22" name="组合 21"/>
          <p:cNvGrpSpPr/>
          <p:nvPr/>
        </p:nvGrpSpPr>
        <p:grpSpPr>
          <a:xfrm>
            <a:off x="6418267" y="3601348"/>
            <a:ext cx="1826141" cy="710208"/>
            <a:chOff x="6418267" y="3601348"/>
            <a:chExt cx="1826141" cy="710208"/>
          </a:xfrm>
        </p:grpSpPr>
        <p:sp>
          <p:nvSpPr>
            <p:cNvPr id="13" name="TextBox 12"/>
            <p:cNvSpPr txBox="1"/>
            <p:nvPr/>
          </p:nvSpPr>
          <p:spPr>
            <a:xfrm>
              <a:off x="6418267" y="3601348"/>
              <a:ext cx="1826141" cy="338554"/>
            </a:xfrm>
            <a:prstGeom prst="rect">
              <a:avLst/>
            </a:prstGeom>
            <a:noFill/>
          </p:spPr>
          <p:txBody>
            <a:bodyPr wrap="none" rtlCol="0">
              <a:spAutoFit/>
            </a:bodyPr>
            <a:lstStyle/>
            <a:p>
              <a:r>
                <a:rPr lang="zh-CN" altLang="en-US" sz="16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14" name="TextBox 13"/>
            <p:cNvSpPr txBox="1"/>
            <p:nvPr/>
          </p:nvSpPr>
          <p:spPr>
            <a:xfrm>
              <a:off x="6469563" y="3849891"/>
              <a:ext cx="1723549" cy="461665"/>
            </a:xfrm>
            <a:prstGeom prst="rect">
              <a:avLst/>
            </a:prstGeom>
            <a:noFill/>
          </p:spPr>
          <p:txBody>
            <a:bodyPr wrap="none" rtlCol="0">
              <a:spAutoFit/>
            </a:bodyPr>
            <a:lstStyle/>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200" dirty="0">
                <a:solidFill>
                  <a:schemeClr val="bg1"/>
                </a:solidFill>
                <a:latin typeface="方正黑体简体" panose="03000509000000000000" pitchFamily="65" charset="-122"/>
                <a:ea typeface="方正黑体简体" panose="03000509000000000000" pitchFamily="65" charset="-122"/>
              </a:endParaRPr>
            </a:p>
            <a:p>
              <a:r>
                <a:rPr lang="zh-CN" altLang="en-US" sz="1200" dirty="0">
                  <a:solidFill>
                    <a:schemeClr val="bg1"/>
                  </a:solidFill>
                  <a:latin typeface="方正黑体简体" panose="03000509000000000000" pitchFamily="65" charset="-122"/>
                  <a:ea typeface="方正黑体简体" panose="03000509000000000000" pitchFamily="65" charset="-122"/>
                </a:rPr>
                <a:t>这里输入你的文字内容</a:t>
              </a:r>
            </a:p>
          </p:txBody>
        </p:sp>
      </p:grpSp>
      <p:grpSp>
        <p:nvGrpSpPr>
          <p:cNvPr id="18" name="组合 17"/>
          <p:cNvGrpSpPr/>
          <p:nvPr/>
        </p:nvGrpSpPr>
        <p:grpSpPr>
          <a:xfrm>
            <a:off x="945659" y="1563638"/>
            <a:ext cx="1440160" cy="1670586"/>
            <a:chOff x="945659" y="1563638"/>
            <a:chExt cx="1440160" cy="1670586"/>
          </a:xfrm>
        </p:grpSpPr>
        <p:sp>
          <p:nvSpPr>
            <p:cNvPr id="3" name="六边形 2"/>
            <p:cNvSpPr/>
            <p:nvPr/>
          </p:nvSpPr>
          <p:spPr>
            <a:xfrm rot="5400000">
              <a:off x="830446" y="1678851"/>
              <a:ext cx="1670586" cy="1440160"/>
            </a:xfrm>
            <a:prstGeom prst="hexagon">
              <a:avLst/>
            </a:prstGeom>
            <a:solidFill>
              <a:schemeClr val="tx2">
                <a:alpha val="46000"/>
              </a:schemeClr>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2" name="矩形 1"/>
            <p:cNvSpPr/>
            <p:nvPr/>
          </p:nvSpPr>
          <p:spPr>
            <a:xfrm>
              <a:off x="1231966" y="1983432"/>
              <a:ext cx="867545" cy="830997"/>
            </a:xfrm>
            <a:prstGeom prst="rect">
              <a:avLst/>
            </a:prstGeom>
          </p:spPr>
          <p:txBody>
            <a:bodyPr wrap="none">
              <a:spAutoFit/>
            </a:bodyPr>
            <a:lstStyle/>
            <a:p>
              <a:r>
                <a:rPr lang="en-US" altLang="zh-CN" sz="4800" dirty="0">
                  <a:solidFill>
                    <a:schemeClr val="accent1"/>
                  </a:solidFill>
                  <a:latin typeface="方正黑体简体" panose="03000509000000000000" pitchFamily="65" charset="-122"/>
                  <a:ea typeface="方正黑体简体" panose="03000509000000000000" pitchFamily="65" charset="-122"/>
                </a:rPr>
                <a:t>01</a:t>
              </a:r>
              <a:endParaRPr lang="zh-CN" altLang="en-US" sz="4800" dirty="0">
                <a:solidFill>
                  <a:schemeClr val="accent1"/>
                </a:solidFill>
                <a:latin typeface="方正黑体简体" panose="03000509000000000000" pitchFamily="65" charset="-122"/>
                <a:ea typeface="方正黑体简体" panose="03000509000000000000" pitchFamily="65" charset="-122"/>
              </a:endParaRPr>
            </a:p>
          </p:txBody>
        </p:sp>
      </p:grpSp>
      <p:grpSp>
        <p:nvGrpSpPr>
          <p:cNvPr id="23" name="组合 22"/>
          <p:cNvGrpSpPr/>
          <p:nvPr/>
        </p:nvGrpSpPr>
        <p:grpSpPr>
          <a:xfrm>
            <a:off x="2817867" y="1563638"/>
            <a:ext cx="1440160" cy="1670586"/>
            <a:chOff x="2817867" y="1563638"/>
            <a:chExt cx="1440160" cy="1670586"/>
          </a:xfrm>
        </p:grpSpPr>
        <p:sp>
          <p:nvSpPr>
            <p:cNvPr id="4" name="六边形 3"/>
            <p:cNvSpPr/>
            <p:nvPr/>
          </p:nvSpPr>
          <p:spPr>
            <a:xfrm rot="5400000">
              <a:off x="2702654" y="1678851"/>
              <a:ext cx="1670586" cy="1440160"/>
            </a:xfrm>
            <a:prstGeom prst="hexagon">
              <a:avLst/>
            </a:prstGeom>
            <a:solidFill>
              <a:schemeClr val="tx2">
                <a:alpha val="46000"/>
              </a:schemeClr>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15" name="矩形 14"/>
            <p:cNvSpPr/>
            <p:nvPr/>
          </p:nvSpPr>
          <p:spPr>
            <a:xfrm>
              <a:off x="3081140" y="1983432"/>
              <a:ext cx="867545" cy="830997"/>
            </a:xfrm>
            <a:prstGeom prst="rect">
              <a:avLst/>
            </a:prstGeom>
          </p:spPr>
          <p:txBody>
            <a:bodyPr wrap="none">
              <a:spAutoFit/>
            </a:bodyPr>
            <a:lstStyle/>
            <a:p>
              <a:r>
                <a:rPr lang="en-US" altLang="zh-CN" sz="4800" dirty="0">
                  <a:solidFill>
                    <a:schemeClr val="accent1"/>
                  </a:solidFill>
                  <a:latin typeface="方正黑体简体" panose="03000509000000000000" pitchFamily="65" charset="-122"/>
                  <a:ea typeface="方正黑体简体" panose="03000509000000000000" pitchFamily="65" charset="-122"/>
                </a:rPr>
                <a:t>02</a:t>
              </a:r>
              <a:endParaRPr lang="zh-CN" altLang="en-US" sz="4800" dirty="0">
                <a:solidFill>
                  <a:schemeClr val="accent1"/>
                </a:solidFill>
                <a:latin typeface="方正黑体简体" panose="03000509000000000000" pitchFamily="65" charset="-122"/>
                <a:ea typeface="方正黑体简体" panose="03000509000000000000" pitchFamily="65" charset="-122"/>
              </a:endParaRPr>
            </a:p>
          </p:txBody>
        </p:sp>
      </p:grpSp>
      <p:grpSp>
        <p:nvGrpSpPr>
          <p:cNvPr id="24" name="组合 23"/>
          <p:cNvGrpSpPr/>
          <p:nvPr/>
        </p:nvGrpSpPr>
        <p:grpSpPr>
          <a:xfrm>
            <a:off x="4690075" y="1563638"/>
            <a:ext cx="1440160" cy="1670586"/>
            <a:chOff x="4690075" y="1563638"/>
            <a:chExt cx="1440160" cy="1670586"/>
          </a:xfrm>
        </p:grpSpPr>
        <p:sp>
          <p:nvSpPr>
            <p:cNvPr id="5" name="六边形 4"/>
            <p:cNvSpPr/>
            <p:nvPr/>
          </p:nvSpPr>
          <p:spPr>
            <a:xfrm rot="5400000">
              <a:off x="4574862" y="1678851"/>
              <a:ext cx="1670586" cy="1440160"/>
            </a:xfrm>
            <a:prstGeom prst="hexagon">
              <a:avLst/>
            </a:prstGeom>
            <a:solidFill>
              <a:schemeClr val="tx2">
                <a:alpha val="46000"/>
              </a:schemeClr>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16" name="矩形 15"/>
            <p:cNvSpPr/>
            <p:nvPr/>
          </p:nvSpPr>
          <p:spPr>
            <a:xfrm>
              <a:off x="4976382" y="1983432"/>
              <a:ext cx="867545" cy="830997"/>
            </a:xfrm>
            <a:prstGeom prst="rect">
              <a:avLst/>
            </a:prstGeom>
          </p:spPr>
          <p:txBody>
            <a:bodyPr wrap="none">
              <a:spAutoFit/>
            </a:bodyPr>
            <a:lstStyle/>
            <a:p>
              <a:r>
                <a:rPr lang="en-US" altLang="zh-CN" sz="4800" dirty="0">
                  <a:solidFill>
                    <a:schemeClr val="accent1"/>
                  </a:solidFill>
                  <a:latin typeface="方正黑体简体" panose="03000509000000000000" pitchFamily="65" charset="-122"/>
                  <a:ea typeface="方正黑体简体" panose="03000509000000000000" pitchFamily="65" charset="-122"/>
                </a:rPr>
                <a:t>03</a:t>
              </a:r>
              <a:endParaRPr lang="zh-CN" altLang="en-US" sz="4800" dirty="0">
                <a:solidFill>
                  <a:schemeClr val="accent1"/>
                </a:solidFill>
                <a:latin typeface="方正黑体简体" panose="03000509000000000000" pitchFamily="65" charset="-122"/>
                <a:ea typeface="方正黑体简体" panose="03000509000000000000" pitchFamily="65" charset="-122"/>
              </a:endParaRPr>
            </a:p>
          </p:txBody>
        </p:sp>
      </p:grpSp>
      <p:grpSp>
        <p:nvGrpSpPr>
          <p:cNvPr id="25" name="组合 24"/>
          <p:cNvGrpSpPr/>
          <p:nvPr/>
        </p:nvGrpSpPr>
        <p:grpSpPr>
          <a:xfrm>
            <a:off x="6562283" y="1563638"/>
            <a:ext cx="1440160" cy="1670586"/>
            <a:chOff x="6562283" y="1563638"/>
            <a:chExt cx="1440160" cy="1670586"/>
          </a:xfrm>
        </p:grpSpPr>
        <p:sp>
          <p:nvSpPr>
            <p:cNvPr id="6" name="六边形 5"/>
            <p:cNvSpPr/>
            <p:nvPr/>
          </p:nvSpPr>
          <p:spPr>
            <a:xfrm rot="5400000">
              <a:off x="6447070" y="1678851"/>
              <a:ext cx="1670586" cy="1440160"/>
            </a:xfrm>
            <a:prstGeom prst="hexagon">
              <a:avLst/>
            </a:prstGeom>
            <a:solidFill>
              <a:schemeClr val="tx2">
                <a:alpha val="46000"/>
              </a:schemeClr>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17" name="矩形 16"/>
            <p:cNvSpPr/>
            <p:nvPr/>
          </p:nvSpPr>
          <p:spPr>
            <a:xfrm>
              <a:off x="6848590" y="1983432"/>
              <a:ext cx="867545" cy="830997"/>
            </a:xfrm>
            <a:prstGeom prst="rect">
              <a:avLst/>
            </a:prstGeom>
          </p:spPr>
          <p:txBody>
            <a:bodyPr wrap="none">
              <a:spAutoFit/>
            </a:bodyPr>
            <a:lstStyle/>
            <a:p>
              <a:r>
                <a:rPr lang="en-US" altLang="zh-CN" sz="4800" dirty="0">
                  <a:solidFill>
                    <a:schemeClr val="accent1"/>
                  </a:solidFill>
                  <a:latin typeface="方正黑体简体" panose="03000509000000000000" pitchFamily="65" charset="-122"/>
                  <a:ea typeface="方正黑体简体" panose="03000509000000000000" pitchFamily="65" charset="-122"/>
                </a:rPr>
                <a:t>04</a:t>
              </a:r>
              <a:endParaRPr lang="zh-CN" altLang="en-US" sz="4800" dirty="0">
                <a:solidFill>
                  <a:schemeClr val="accent1"/>
                </a:solidFill>
                <a:latin typeface="方正黑体简体" panose="03000509000000000000" pitchFamily="65" charset="-122"/>
                <a:ea typeface="方正黑体简体" panose="03000509000000000000" pitchFamily="65"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p:cTn id="13" dur="500" fill="hold"/>
                                        <p:tgtEl>
                                          <p:spTgt spid="19"/>
                                        </p:tgtEl>
                                        <p:attrNameLst>
                                          <p:attrName>ppt_w</p:attrName>
                                        </p:attrNameLst>
                                      </p:cBhvr>
                                      <p:tavLst>
                                        <p:tav tm="0">
                                          <p:val>
                                            <p:fltVal val="0"/>
                                          </p:val>
                                        </p:tav>
                                        <p:tav tm="100000">
                                          <p:val>
                                            <p:strVal val="#ppt_w"/>
                                          </p:val>
                                        </p:tav>
                                      </p:tavLst>
                                    </p:anim>
                                    <p:anim calcmode="lin" valueType="num">
                                      <p:cBhvr>
                                        <p:cTn id="14" dur="500" fill="hold"/>
                                        <p:tgtEl>
                                          <p:spTgt spid="19"/>
                                        </p:tgtEl>
                                        <p:attrNameLst>
                                          <p:attrName>ppt_h</p:attrName>
                                        </p:attrNameLst>
                                      </p:cBhvr>
                                      <p:tavLst>
                                        <p:tav tm="0">
                                          <p:val>
                                            <p:fltVal val="0"/>
                                          </p:val>
                                        </p:tav>
                                        <p:tav tm="100000">
                                          <p:val>
                                            <p:strVal val="#ppt_h"/>
                                          </p:val>
                                        </p:tav>
                                      </p:tavLst>
                                    </p:anim>
                                    <p:animEffect transition="in" filter="fade">
                                      <p:cBhvr>
                                        <p:cTn id="15" dur="500"/>
                                        <p:tgtEl>
                                          <p:spTgt spid="19"/>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p:cTn id="19" dur="500" fill="hold"/>
                                        <p:tgtEl>
                                          <p:spTgt spid="23"/>
                                        </p:tgtEl>
                                        <p:attrNameLst>
                                          <p:attrName>ppt_w</p:attrName>
                                        </p:attrNameLst>
                                      </p:cBhvr>
                                      <p:tavLst>
                                        <p:tav tm="0">
                                          <p:val>
                                            <p:fltVal val="0"/>
                                          </p:val>
                                        </p:tav>
                                        <p:tav tm="100000">
                                          <p:val>
                                            <p:strVal val="#ppt_w"/>
                                          </p:val>
                                        </p:tav>
                                      </p:tavLst>
                                    </p:anim>
                                    <p:anim calcmode="lin" valueType="num">
                                      <p:cBhvr>
                                        <p:cTn id="20" dur="500" fill="hold"/>
                                        <p:tgtEl>
                                          <p:spTgt spid="23"/>
                                        </p:tgtEl>
                                        <p:attrNameLst>
                                          <p:attrName>ppt_h</p:attrName>
                                        </p:attrNameLst>
                                      </p:cBhvr>
                                      <p:tavLst>
                                        <p:tav tm="0">
                                          <p:val>
                                            <p:fltVal val="0"/>
                                          </p:val>
                                        </p:tav>
                                        <p:tav tm="100000">
                                          <p:val>
                                            <p:strVal val="#ppt_h"/>
                                          </p:val>
                                        </p:tav>
                                      </p:tavLst>
                                    </p:anim>
                                    <p:animEffect transition="in" filter="fade">
                                      <p:cBhvr>
                                        <p:cTn id="21" dur="500"/>
                                        <p:tgtEl>
                                          <p:spTgt spid="23"/>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p:cTn id="31" dur="500" fill="hold"/>
                                        <p:tgtEl>
                                          <p:spTgt spid="24"/>
                                        </p:tgtEl>
                                        <p:attrNameLst>
                                          <p:attrName>ppt_w</p:attrName>
                                        </p:attrNameLst>
                                      </p:cBhvr>
                                      <p:tavLst>
                                        <p:tav tm="0">
                                          <p:val>
                                            <p:fltVal val="0"/>
                                          </p:val>
                                        </p:tav>
                                        <p:tav tm="100000">
                                          <p:val>
                                            <p:strVal val="#ppt_w"/>
                                          </p:val>
                                        </p:tav>
                                      </p:tavLst>
                                    </p:anim>
                                    <p:anim calcmode="lin" valueType="num">
                                      <p:cBhvr>
                                        <p:cTn id="32" dur="500" fill="hold"/>
                                        <p:tgtEl>
                                          <p:spTgt spid="24"/>
                                        </p:tgtEl>
                                        <p:attrNameLst>
                                          <p:attrName>ppt_h</p:attrName>
                                        </p:attrNameLst>
                                      </p:cBhvr>
                                      <p:tavLst>
                                        <p:tav tm="0">
                                          <p:val>
                                            <p:fltVal val="0"/>
                                          </p:val>
                                        </p:tav>
                                        <p:tav tm="100000">
                                          <p:val>
                                            <p:strVal val="#ppt_h"/>
                                          </p:val>
                                        </p:tav>
                                      </p:tavLst>
                                    </p:anim>
                                    <p:animEffect transition="in" filter="fade">
                                      <p:cBhvr>
                                        <p:cTn id="33" dur="500"/>
                                        <p:tgtEl>
                                          <p:spTgt spid="24"/>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p:cTn id="37" dur="500" fill="hold"/>
                                        <p:tgtEl>
                                          <p:spTgt spid="21"/>
                                        </p:tgtEl>
                                        <p:attrNameLst>
                                          <p:attrName>ppt_w</p:attrName>
                                        </p:attrNameLst>
                                      </p:cBhvr>
                                      <p:tavLst>
                                        <p:tav tm="0">
                                          <p:val>
                                            <p:fltVal val="0"/>
                                          </p:val>
                                        </p:tav>
                                        <p:tav tm="100000">
                                          <p:val>
                                            <p:strVal val="#ppt_w"/>
                                          </p:val>
                                        </p:tav>
                                      </p:tavLst>
                                    </p:anim>
                                    <p:anim calcmode="lin" valueType="num">
                                      <p:cBhvr>
                                        <p:cTn id="38" dur="500" fill="hold"/>
                                        <p:tgtEl>
                                          <p:spTgt spid="21"/>
                                        </p:tgtEl>
                                        <p:attrNameLst>
                                          <p:attrName>ppt_h</p:attrName>
                                        </p:attrNameLst>
                                      </p:cBhvr>
                                      <p:tavLst>
                                        <p:tav tm="0">
                                          <p:val>
                                            <p:fltVal val="0"/>
                                          </p:val>
                                        </p:tav>
                                        <p:tav tm="100000">
                                          <p:val>
                                            <p:strVal val="#ppt_h"/>
                                          </p:val>
                                        </p:tav>
                                      </p:tavLst>
                                    </p:anim>
                                    <p:animEffect transition="in" filter="fade">
                                      <p:cBhvr>
                                        <p:cTn id="39" dur="500"/>
                                        <p:tgtEl>
                                          <p:spTgt spid="21"/>
                                        </p:tgtEl>
                                      </p:cBhvr>
                                    </p:animEffect>
                                  </p:childTnLst>
                                </p:cTn>
                              </p:par>
                            </p:childTnLst>
                          </p:cTn>
                        </p:par>
                        <p:par>
                          <p:cTn id="40" fill="hold">
                            <p:stCondLst>
                              <p:cond delay="3000"/>
                            </p:stCondLst>
                            <p:childTnLst>
                              <p:par>
                                <p:cTn id="41" presetID="53" presetClass="entr" presetSubtype="16" fill="hold" nodeType="after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p:cTn id="43" dur="500" fill="hold"/>
                                        <p:tgtEl>
                                          <p:spTgt spid="25"/>
                                        </p:tgtEl>
                                        <p:attrNameLst>
                                          <p:attrName>ppt_w</p:attrName>
                                        </p:attrNameLst>
                                      </p:cBhvr>
                                      <p:tavLst>
                                        <p:tav tm="0">
                                          <p:val>
                                            <p:fltVal val="0"/>
                                          </p:val>
                                        </p:tav>
                                        <p:tav tm="100000">
                                          <p:val>
                                            <p:strVal val="#ppt_w"/>
                                          </p:val>
                                        </p:tav>
                                      </p:tavLst>
                                    </p:anim>
                                    <p:anim calcmode="lin" valueType="num">
                                      <p:cBhvr>
                                        <p:cTn id="44" dur="500" fill="hold"/>
                                        <p:tgtEl>
                                          <p:spTgt spid="25"/>
                                        </p:tgtEl>
                                        <p:attrNameLst>
                                          <p:attrName>ppt_h</p:attrName>
                                        </p:attrNameLst>
                                      </p:cBhvr>
                                      <p:tavLst>
                                        <p:tav tm="0">
                                          <p:val>
                                            <p:fltVal val="0"/>
                                          </p:val>
                                        </p:tav>
                                        <p:tav tm="100000">
                                          <p:val>
                                            <p:strVal val="#ppt_h"/>
                                          </p:val>
                                        </p:tav>
                                      </p:tavLst>
                                    </p:anim>
                                    <p:animEffect transition="in" filter="fade">
                                      <p:cBhvr>
                                        <p:cTn id="45" dur="500"/>
                                        <p:tgtEl>
                                          <p:spTgt spid="25"/>
                                        </p:tgtEl>
                                      </p:cBhvr>
                                    </p:animEffect>
                                  </p:childTnLst>
                                </p:cTn>
                              </p:par>
                            </p:childTnLst>
                          </p:cTn>
                        </p:par>
                        <p:par>
                          <p:cTn id="46" fill="hold">
                            <p:stCondLst>
                              <p:cond delay="3500"/>
                            </p:stCondLst>
                            <p:childTnLst>
                              <p:par>
                                <p:cTn id="47" presetID="53" presetClass="entr" presetSubtype="16" fill="hold" nodeType="after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p:cTn id="49" dur="500" fill="hold"/>
                                        <p:tgtEl>
                                          <p:spTgt spid="22"/>
                                        </p:tgtEl>
                                        <p:attrNameLst>
                                          <p:attrName>ppt_w</p:attrName>
                                        </p:attrNameLst>
                                      </p:cBhvr>
                                      <p:tavLst>
                                        <p:tav tm="0">
                                          <p:val>
                                            <p:fltVal val="0"/>
                                          </p:val>
                                        </p:tav>
                                        <p:tav tm="100000">
                                          <p:val>
                                            <p:strVal val="#ppt_w"/>
                                          </p:val>
                                        </p:tav>
                                      </p:tavLst>
                                    </p:anim>
                                    <p:anim calcmode="lin" valueType="num">
                                      <p:cBhvr>
                                        <p:cTn id="50" dur="500" fill="hold"/>
                                        <p:tgtEl>
                                          <p:spTgt spid="22"/>
                                        </p:tgtEl>
                                        <p:attrNameLst>
                                          <p:attrName>ppt_h</p:attrName>
                                        </p:attrNameLst>
                                      </p:cBhvr>
                                      <p:tavLst>
                                        <p:tav tm="0">
                                          <p:val>
                                            <p:fltVal val="0"/>
                                          </p:val>
                                        </p:tav>
                                        <p:tav tm="100000">
                                          <p:val>
                                            <p:strVal val="#ppt_h"/>
                                          </p:val>
                                        </p:tav>
                                      </p:tavLst>
                                    </p:anim>
                                    <p:animEffect transition="in" filter="fade">
                                      <p:cBhvr>
                                        <p:cTn id="5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六边形 1"/>
          <p:cNvSpPr/>
          <p:nvPr/>
        </p:nvSpPr>
        <p:spPr>
          <a:xfrm rot="5400000">
            <a:off x="3736707" y="2075114"/>
            <a:ext cx="1670586" cy="1440160"/>
          </a:xfrm>
          <a:prstGeom prst="hexagon">
            <a:avLst/>
          </a:prstGeom>
          <a:solidFill>
            <a:schemeClr val="tx2">
              <a:alpha val="46000"/>
            </a:schemeClr>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4" name="六边形 3"/>
          <p:cNvSpPr/>
          <p:nvPr/>
        </p:nvSpPr>
        <p:spPr>
          <a:xfrm rot="5400000">
            <a:off x="853507" y="1611839"/>
            <a:ext cx="668234" cy="576064"/>
          </a:xfrm>
          <a:prstGeom prst="hexagon">
            <a:avLst/>
          </a:prstGeom>
          <a:solidFill>
            <a:schemeClr val="accent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5" name="六边形 4"/>
          <p:cNvSpPr/>
          <p:nvPr/>
        </p:nvSpPr>
        <p:spPr>
          <a:xfrm rot="5400000">
            <a:off x="853507" y="3417343"/>
            <a:ext cx="668234" cy="576064"/>
          </a:xfrm>
          <a:prstGeom prst="hexagon">
            <a:avLst/>
          </a:prstGeom>
          <a:solidFill>
            <a:schemeClr val="accent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7" name="六边形 6"/>
          <p:cNvSpPr/>
          <p:nvPr/>
        </p:nvSpPr>
        <p:spPr>
          <a:xfrm rot="16200000" flipH="1">
            <a:off x="7601710" y="1591291"/>
            <a:ext cx="668234" cy="617161"/>
          </a:xfrm>
          <a:prstGeom prst="hexagon">
            <a:avLst/>
          </a:prstGeom>
          <a:solidFill>
            <a:schemeClr val="accent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8" name="六边形 7"/>
          <p:cNvSpPr/>
          <p:nvPr/>
        </p:nvSpPr>
        <p:spPr>
          <a:xfrm rot="16200000" flipH="1">
            <a:off x="7601710" y="3396795"/>
            <a:ext cx="668234" cy="617161"/>
          </a:xfrm>
          <a:prstGeom prst="hexagon">
            <a:avLst/>
          </a:prstGeom>
          <a:solidFill>
            <a:schemeClr val="accent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cxnSp>
        <p:nvCxnSpPr>
          <p:cNvPr id="11" name="直接连接符 10"/>
          <p:cNvCxnSpPr/>
          <p:nvPr/>
        </p:nvCxnSpPr>
        <p:spPr>
          <a:xfrm flipH="1">
            <a:off x="1187624" y="2795194"/>
            <a:ext cx="2664297"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六边形 2"/>
          <p:cNvSpPr/>
          <p:nvPr/>
        </p:nvSpPr>
        <p:spPr>
          <a:xfrm rot="5400000">
            <a:off x="1979712" y="2360663"/>
            <a:ext cx="1008112" cy="869062"/>
          </a:xfrm>
          <a:prstGeom prst="hexagon">
            <a:avLst/>
          </a:prstGeom>
          <a:solidFill>
            <a:schemeClr val="accent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cxnSp>
        <p:nvCxnSpPr>
          <p:cNvPr id="16" name="直接连接符 15"/>
          <p:cNvCxnSpPr>
            <a:stCxn id="4" idx="0"/>
            <a:endCxn id="5" idx="3"/>
          </p:cNvCxnSpPr>
          <p:nvPr/>
        </p:nvCxnSpPr>
        <p:spPr>
          <a:xfrm>
            <a:off x="1187624" y="2233988"/>
            <a:ext cx="0" cy="113727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5292079" y="2795194"/>
            <a:ext cx="2643747"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7935826" y="2233988"/>
            <a:ext cx="0" cy="113727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6" name="六边形 5"/>
          <p:cNvSpPr/>
          <p:nvPr/>
        </p:nvSpPr>
        <p:spPr>
          <a:xfrm rot="16200000" flipH="1">
            <a:off x="6043160" y="2329663"/>
            <a:ext cx="1008112" cy="931061"/>
          </a:xfrm>
          <a:prstGeom prst="hexagon">
            <a:avLst/>
          </a:prstGeom>
          <a:solidFill>
            <a:schemeClr val="accent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20" name="TextBox 19"/>
          <p:cNvSpPr txBox="1"/>
          <p:nvPr/>
        </p:nvSpPr>
        <p:spPr>
          <a:xfrm>
            <a:off x="1776620" y="1791431"/>
            <a:ext cx="1569660"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点击输入文字</a:t>
            </a:r>
          </a:p>
        </p:txBody>
      </p:sp>
      <p:sp>
        <p:nvSpPr>
          <p:cNvPr id="21" name="TextBox 20"/>
          <p:cNvSpPr txBox="1"/>
          <p:nvPr/>
        </p:nvSpPr>
        <p:spPr>
          <a:xfrm>
            <a:off x="5762386" y="1791431"/>
            <a:ext cx="1569660"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点击输入文字</a:t>
            </a:r>
          </a:p>
        </p:txBody>
      </p:sp>
      <p:sp>
        <p:nvSpPr>
          <p:cNvPr id="22" name="TextBox 21"/>
          <p:cNvSpPr txBox="1"/>
          <p:nvPr/>
        </p:nvSpPr>
        <p:spPr>
          <a:xfrm>
            <a:off x="402794" y="1122298"/>
            <a:ext cx="1569660"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点击输入文字</a:t>
            </a:r>
          </a:p>
        </p:txBody>
      </p:sp>
      <p:sp>
        <p:nvSpPr>
          <p:cNvPr id="23" name="TextBox 22"/>
          <p:cNvSpPr txBox="1"/>
          <p:nvPr/>
        </p:nvSpPr>
        <p:spPr>
          <a:xfrm>
            <a:off x="402794" y="4158042"/>
            <a:ext cx="1569660"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点击输入文字</a:t>
            </a:r>
          </a:p>
        </p:txBody>
      </p:sp>
      <p:sp>
        <p:nvSpPr>
          <p:cNvPr id="24" name="TextBox 23"/>
          <p:cNvSpPr txBox="1"/>
          <p:nvPr/>
        </p:nvSpPr>
        <p:spPr>
          <a:xfrm>
            <a:off x="7164288" y="1122298"/>
            <a:ext cx="1569660"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点击输入文字</a:t>
            </a:r>
          </a:p>
        </p:txBody>
      </p:sp>
      <p:sp>
        <p:nvSpPr>
          <p:cNvPr id="25" name="TextBox 24"/>
          <p:cNvSpPr txBox="1"/>
          <p:nvPr/>
        </p:nvSpPr>
        <p:spPr>
          <a:xfrm>
            <a:off x="7164288" y="4158042"/>
            <a:ext cx="1569660" cy="369332"/>
          </a:xfrm>
          <a:prstGeom prst="rect">
            <a:avLst/>
          </a:prstGeom>
          <a:noFill/>
        </p:spPr>
        <p:txBody>
          <a:bodyPr wrap="none" rtlCol="0">
            <a:spAutoFit/>
          </a:bodyPr>
          <a:lstStyle/>
          <a:p>
            <a:r>
              <a:rPr lang="zh-CN" altLang="en-US" dirty="0">
                <a:solidFill>
                  <a:schemeClr val="bg1"/>
                </a:solidFill>
                <a:latin typeface="方正黑体简体" panose="03000509000000000000" pitchFamily="65" charset="-122"/>
                <a:ea typeface="方正黑体简体" panose="03000509000000000000" pitchFamily="65" charset="-122"/>
              </a:rPr>
              <a:t>点击输入文字</a:t>
            </a:r>
          </a:p>
        </p:txBody>
      </p:sp>
      <p:sp>
        <p:nvSpPr>
          <p:cNvPr id="26" name="TextBox 25"/>
          <p:cNvSpPr txBox="1"/>
          <p:nvPr/>
        </p:nvSpPr>
        <p:spPr>
          <a:xfrm>
            <a:off x="3133144" y="3831744"/>
            <a:ext cx="2877711" cy="900246"/>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endParaRPr lang="en-US" altLang="zh-CN" sz="1050" dirty="0">
              <a:solidFill>
                <a:schemeClr val="bg1"/>
              </a:solidFill>
              <a:latin typeface="方正黑体简体" panose="03000509000000000000" pitchFamily="65" charset="-122"/>
              <a:ea typeface="方正黑体简体" panose="03000509000000000000" pitchFamily="65" charset="-122"/>
            </a:endParaRP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endParaRPr lang="zh-CN" altLang="en-US" sz="1050" dirty="0">
              <a:solidFill>
                <a:schemeClr val="bg1"/>
              </a:solidFill>
              <a:latin typeface="方正黑体简体" panose="03000509000000000000" pitchFamily="65" charset="-122"/>
              <a:ea typeface="方正黑体简体" panose="03000509000000000000" pitchFamily="65"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Horizontal)">
                                      <p:cBhvr>
                                        <p:cTn id="7" dur="500"/>
                                        <p:tgtEl>
                                          <p:spTgt spid="2"/>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right)">
                                      <p:cBhvr>
                                        <p:cTn id="11" dur="500"/>
                                        <p:tgtEl>
                                          <p:spTgt spid="11"/>
                                        </p:tgtEl>
                                      </p:cBhvr>
                                    </p:animEffect>
                                  </p:childTnLst>
                                </p:cTn>
                              </p:par>
                              <p:par>
                                <p:cTn id="12" presetID="22" presetClass="entr" presetSubtype="8" fill="hold" nodeType="with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left)">
                                      <p:cBhvr>
                                        <p:cTn id="14" dur="500"/>
                                        <p:tgtEl>
                                          <p:spTgt spid="17"/>
                                        </p:tgtEl>
                                      </p:cBhvr>
                                    </p:animEffect>
                                  </p:childTnLst>
                                </p:cTn>
                              </p:par>
                            </p:childTnLst>
                          </p:cTn>
                        </p:par>
                        <p:par>
                          <p:cTn id="15" fill="hold">
                            <p:stCondLst>
                              <p:cond delay="1000"/>
                            </p:stCondLst>
                            <p:childTnLst>
                              <p:par>
                                <p:cTn id="16" presetID="16" presetClass="entr" presetSubtype="42" fill="hold"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barn(outHorizontal)">
                                      <p:cBhvr>
                                        <p:cTn id="18" dur="500"/>
                                        <p:tgtEl>
                                          <p:spTgt spid="16"/>
                                        </p:tgtEl>
                                      </p:cBhvr>
                                    </p:animEffect>
                                  </p:childTnLst>
                                </p:cTn>
                              </p:par>
                              <p:par>
                                <p:cTn id="19" presetID="16" presetClass="entr" presetSubtype="42"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barn(outHorizontal)">
                                      <p:cBhvr>
                                        <p:cTn id="21" dur="500"/>
                                        <p:tgtEl>
                                          <p:spTgt spid="18"/>
                                        </p:tgtEl>
                                      </p:cBhvr>
                                    </p:animEffect>
                                  </p:childTnLst>
                                </p:cTn>
                              </p:par>
                            </p:childTnLst>
                          </p:cTn>
                        </p:par>
                        <p:par>
                          <p:cTn id="22" fill="hold">
                            <p:stCondLst>
                              <p:cond delay="1500"/>
                            </p:stCondLst>
                            <p:childTnLst>
                              <p:par>
                                <p:cTn id="23" presetID="12" presetClass="entr" presetSubtype="2"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p:tgtEl>
                                          <p:spTgt spid="3"/>
                                        </p:tgtEl>
                                        <p:attrNameLst>
                                          <p:attrName>ppt_x</p:attrName>
                                        </p:attrNameLst>
                                      </p:cBhvr>
                                      <p:tavLst>
                                        <p:tav tm="0">
                                          <p:val>
                                            <p:strVal val="#ppt_x+#ppt_w*1.125000"/>
                                          </p:val>
                                        </p:tav>
                                        <p:tav tm="100000">
                                          <p:val>
                                            <p:strVal val="#ppt_x"/>
                                          </p:val>
                                        </p:tav>
                                      </p:tavLst>
                                    </p:anim>
                                    <p:animEffect transition="in" filter="wipe(left)">
                                      <p:cBhvr>
                                        <p:cTn id="26" dur="500"/>
                                        <p:tgtEl>
                                          <p:spTgt spid="3"/>
                                        </p:tgtEl>
                                      </p:cBhvr>
                                    </p:animEffect>
                                  </p:childTnLst>
                                </p:cTn>
                              </p:par>
                              <p:par>
                                <p:cTn id="27" presetID="12" presetClass="entr" presetSubtype="8"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p:tgtEl>
                                          <p:spTgt spid="6"/>
                                        </p:tgtEl>
                                        <p:attrNameLst>
                                          <p:attrName>ppt_x</p:attrName>
                                        </p:attrNameLst>
                                      </p:cBhvr>
                                      <p:tavLst>
                                        <p:tav tm="0">
                                          <p:val>
                                            <p:strVal val="#ppt_x-#ppt_w*1.125000"/>
                                          </p:val>
                                        </p:tav>
                                        <p:tav tm="100000">
                                          <p:val>
                                            <p:strVal val="#ppt_x"/>
                                          </p:val>
                                        </p:tav>
                                      </p:tavLst>
                                    </p:anim>
                                    <p:animEffect transition="in" filter="wipe(right)">
                                      <p:cBhvr>
                                        <p:cTn id="30" dur="500"/>
                                        <p:tgtEl>
                                          <p:spTgt spid="6"/>
                                        </p:tgtEl>
                                      </p:cBhvr>
                                    </p:animEffect>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500"/>
                                        <p:tgtEl>
                                          <p:spTgt spid="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childTnLst>
                          </p:cTn>
                        </p:par>
                        <p:par>
                          <p:cTn id="44" fill="hold">
                            <p:stCondLst>
                              <p:cond delay="2500"/>
                            </p:stCondLst>
                            <p:childTnLst>
                              <p:par>
                                <p:cTn id="45" presetID="42" presetClass="entr" presetSubtype="0" fill="hold" grpId="0"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fade">
                                      <p:cBhvr>
                                        <p:cTn id="47" dur="1000"/>
                                        <p:tgtEl>
                                          <p:spTgt spid="26"/>
                                        </p:tgtEl>
                                      </p:cBhvr>
                                    </p:animEffect>
                                    <p:anim calcmode="lin" valueType="num">
                                      <p:cBhvr>
                                        <p:cTn id="48" dur="1000" fill="hold"/>
                                        <p:tgtEl>
                                          <p:spTgt spid="26"/>
                                        </p:tgtEl>
                                        <p:attrNameLst>
                                          <p:attrName>ppt_x</p:attrName>
                                        </p:attrNameLst>
                                      </p:cBhvr>
                                      <p:tavLst>
                                        <p:tav tm="0">
                                          <p:val>
                                            <p:strVal val="#ppt_x"/>
                                          </p:val>
                                        </p:tav>
                                        <p:tav tm="100000">
                                          <p:val>
                                            <p:strVal val="#ppt_x"/>
                                          </p:val>
                                        </p:tav>
                                      </p:tavLst>
                                    </p:anim>
                                    <p:anim calcmode="lin" valueType="num">
                                      <p:cBhvr>
                                        <p:cTn id="49" dur="1000" fill="hold"/>
                                        <p:tgtEl>
                                          <p:spTgt spid="26"/>
                                        </p:tgtEl>
                                        <p:attrNameLst>
                                          <p:attrName>ppt_y</p:attrName>
                                        </p:attrNameLst>
                                      </p:cBhvr>
                                      <p:tavLst>
                                        <p:tav tm="0">
                                          <p:val>
                                            <p:strVal val="#ppt_y+.1"/>
                                          </p:val>
                                        </p:tav>
                                        <p:tav tm="100000">
                                          <p:val>
                                            <p:strVal val="#ppt_y"/>
                                          </p:val>
                                        </p:tav>
                                      </p:tavLst>
                                    </p:anim>
                                  </p:childTnLst>
                                </p:cTn>
                              </p:par>
                            </p:childTnLst>
                          </p:cTn>
                        </p:par>
                        <p:par>
                          <p:cTn id="50" fill="hold">
                            <p:stCondLst>
                              <p:cond delay="3500"/>
                            </p:stCondLst>
                            <p:childTnLst>
                              <p:par>
                                <p:cTn id="51" presetID="10" presetClass="entr" presetSubtype="0" fill="hold" grpId="0" nodeType="after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fade">
                                      <p:cBhvr>
                                        <p:cTn id="53" dur="500"/>
                                        <p:tgtEl>
                                          <p:spTgt spid="2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fade">
                                      <p:cBhvr>
                                        <p:cTn id="62" dur="500"/>
                                        <p:tgtEl>
                                          <p:spTgt spid="24"/>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500"/>
                                        <p:tgtEl>
                                          <p:spTgt spid="2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1"/>
                                        </p:tgtEl>
                                        <p:attrNameLst>
                                          <p:attrName>style.visibility</p:attrName>
                                        </p:attrNameLst>
                                      </p:cBhvr>
                                      <p:to>
                                        <p:strVal val="visible"/>
                                      </p:to>
                                    </p:set>
                                    <p:animEffect transition="in" filter="fade">
                                      <p:cBhvr>
                                        <p:cTn id="6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7" grpId="0" animBg="1"/>
      <p:bldP spid="8" grpId="0" animBg="1"/>
      <p:bldP spid="3" grpId="0" animBg="1"/>
      <p:bldP spid="6" grpId="0" animBg="1"/>
      <p:bldP spid="20" grpId="0"/>
      <p:bldP spid="21" grpId="0"/>
      <p:bldP spid="22" grpId="0"/>
      <p:bldP spid="23" grpId="0"/>
      <p:bldP spid="24" grpId="0"/>
      <p:bldP spid="25" grpId="0"/>
      <p:bldP spid="2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134584" y="4919723"/>
            <a:ext cx="2871995" cy="223777"/>
            <a:chOff x="3134584" y="4589145"/>
            <a:chExt cx="2871995" cy="554355"/>
          </a:xfrm>
        </p:grpSpPr>
        <p:sp>
          <p:nvSpPr>
            <p:cNvPr id="2" name="矩形 1"/>
            <p:cNvSpPr/>
            <p:nvPr/>
          </p:nvSpPr>
          <p:spPr>
            <a:xfrm>
              <a:off x="3134584" y="4589145"/>
              <a:ext cx="287199" cy="554355"/>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780783" y="4589145"/>
              <a:ext cx="287199" cy="554355"/>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4426982" y="4589145"/>
              <a:ext cx="287199" cy="554355"/>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5073181" y="4589145"/>
              <a:ext cx="287199" cy="554355"/>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719380" y="4589145"/>
              <a:ext cx="287199" cy="554355"/>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3131840" y="4534848"/>
            <a:ext cx="2880320" cy="384875"/>
            <a:chOff x="3131840" y="4226278"/>
            <a:chExt cx="2880320" cy="369629"/>
          </a:xfrm>
        </p:grpSpPr>
        <p:sp>
          <p:nvSpPr>
            <p:cNvPr id="18" name="任意多边形 17"/>
            <p:cNvSpPr/>
            <p:nvPr/>
          </p:nvSpPr>
          <p:spPr>
            <a:xfrm>
              <a:off x="3131840" y="4227346"/>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flipH="1">
              <a:off x="4938197" y="4227346"/>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3780783" y="4226278"/>
              <a:ext cx="626428"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flipH="1">
              <a:off x="4731413" y="4226278"/>
              <a:ext cx="626427"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a:off x="4426982" y="4226326"/>
              <a:ext cx="287199" cy="363300"/>
            </a:xfrm>
            <a:custGeom>
              <a:avLst/>
              <a:gdLst>
                <a:gd name="connsiteX0" fmla="*/ 0 w 869950"/>
                <a:gd name="connsiteY0" fmla="*/ 1416050 h 1416050"/>
                <a:gd name="connsiteX1" fmla="*/ 292100 w 869950"/>
                <a:gd name="connsiteY1" fmla="*/ 0 h 1416050"/>
                <a:gd name="connsiteX2" fmla="*/ 571500 w 869950"/>
                <a:gd name="connsiteY2" fmla="*/ 6350 h 1416050"/>
                <a:gd name="connsiteX3" fmla="*/ 869950 w 869950"/>
                <a:gd name="connsiteY3" fmla="*/ 1416050 h 1416050"/>
                <a:gd name="connsiteX4" fmla="*/ 0 w 869950"/>
                <a:gd name="connsiteY4" fmla="*/ 1416050 h 1416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950" h="1416050">
                  <a:moveTo>
                    <a:pt x="0" y="1416050"/>
                  </a:moveTo>
                  <a:lnTo>
                    <a:pt x="292100" y="0"/>
                  </a:lnTo>
                  <a:lnTo>
                    <a:pt x="571500" y="6350"/>
                  </a:lnTo>
                  <a:lnTo>
                    <a:pt x="869950" y="1416050"/>
                  </a:lnTo>
                  <a:lnTo>
                    <a:pt x="0" y="1416050"/>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482428" y="1173294"/>
            <a:ext cx="2377465" cy="3363191"/>
            <a:chOff x="3482428" y="864724"/>
            <a:chExt cx="2377465" cy="3363191"/>
          </a:xfrm>
        </p:grpSpPr>
        <p:sp>
          <p:nvSpPr>
            <p:cNvPr id="11" name="矩形 10"/>
            <p:cNvSpPr/>
            <p:nvPr/>
          </p:nvSpPr>
          <p:spPr>
            <a:xfrm>
              <a:off x="4111062" y="3291830"/>
              <a:ext cx="91904" cy="936085"/>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317846" y="2283718"/>
              <a:ext cx="91904" cy="1944197"/>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524630" y="1203598"/>
              <a:ext cx="91904" cy="3024317"/>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731413" y="1563638"/>
              <a:ext cx="91904" cy="2664277"/>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938197" y="2895776"/>
              <a:ext cx="91904" cy="1332139"/>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单圆角矩形 27"/>
            <p:cNvSpPr/>
            <p:nvPr/>
          </p:nvSpPr>
          <p:spPr>
            <a:xfrm>
              <a:off x="3513872" y="3075806"/>
              <a:ext cx="689094" cy="770922"/>
            </a:xfrm>
            <a:custGeom>
              <a:avLst/>
              <a:gdLst/>
              <a:ahLst/>
              <a:cxnLst/>
              <a:rect l="l" t="t" r="r" b="b"/>
              <a:pathLst>
                <a:path w="689094" h="770922">
                  <a:moveTo>
                    <a:pt x="0" y="0"/>
                  </a:moveTo>
                  <a:lnTo>
                    <a:pt x="481230" y="0"/>
                  </a:lnTo>
                  <a:cubicBezTo>
                    <a:pt x="596030" y="0"/>
                    <a:pt x="689094" y="93064"/>
                    <a:pt x="689094" y="207864"/>
                  </a:cubicBezTo>
                  <a:lnTo>
                    <a:pt x="689094" y="770922"/>
                  </a:lnTo>
                  <a:lnTo>
                    <a:pt x="597190" y="770922"/>
                  </a:lnTo>
                  <a:lnTo>
                    <a:pt x="597190" y="258162"/>
                  </a:lnTo>
                  <a:cubicBezTo>
                    <a:pt x="597190" y="171742"/>
                    <a:pt x="527132" y="101684"/>
                    <a:pt x="440712" y="101684"/>
                  </a:cubicBezTo>
                  <a:lnTo>
                    <a:pt x="0" y="101684"/>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单圆角矩形 27"/>
            <p:cNvSpPr/>
            <p:nvPr/>
          </p:nvSpPr>
          <p:spPr>
            <a:xfrm>
              <a:off x="3482428" y="2067694"/>
              <a:ext cx="924783" cy="770922"/>
            </a:xfrm>
            <a:custGeom>
              <a:avLst/>
              <a:gdLst/>
              <a:ahLst/>
              <a:cxnLst/>
              <a:rect l="l" t="t" r="r" b="b"/>
              <a:pathLst>
                <a:path w="924783" h="770922">
                  <a:moveTo>
                    <a:pt x="0" y="0"/>
                  </a:moveTo>
                  <a:lnTo>
                    <a:pt x="716919" y="0"/>
                  </a:lnTo>
                  <a:cubicBezTo>
                    <a:pt x="831719" y="0"/>
                    <a:pt x="924783" y="93064"/>
                    <a:pt x="924783" y="207864"/>
                  </a:cubicBezTo>
                  <a:lnTo>
                    <a:pt x="924783" y="770922"/>
                  </a:lnTo>
                  <a:lnTo>
                    <a:pt x="832879" y="770922"/>
                  </a:lnTo>
                  <a:lnTo>
                    <a:pt x="832879" y="258162"/>
                  </a:lnTo>
                  <a:cubicBezTo>
                    <a:pt x="832879" y="171742"/>
                    <a:pt x="762821" y="101684"/>
                    <a:pt x="676401" y="101684"/>
                  </a:cubicBezTo>
                  <a:lnTo>
                    <a:pt x="0" y="101684"/>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单圆角矩形 27"/>
            <p:cNvSpPr/>
            <p:nvPr/>
          </p:nvSpPr>
          <p:spPr>
            <a:xfrm flipH="1">
              <a:off x="4938196" y="2592916"/>
              <a:ext cx="921697" cy="770922"/>
            </a:xfrm>
            <a:custGeom>
              <a:avLst/>
              <a:gdLst/>
              <a:ahLst/>
              <a:cxnLst/>
              <a:rect l="l" t="t" r="r" b="b"/>
              <a:pathLst>
                <a:path w="924783" h="770922">
                  <a:moveTo>
                    <a:pt x="0" y="0"/>
                  </a:moveTo>
                  <a:lnTo>
                    <a:pt x="716919" y="0"/>
                  </a:lnTo>
                  <a:cubicBezTo>
                    <a:pt x="831719" y="0"/>
                    <a:pt x="924783" y="93064"/>
                    <a:pt x="924783" y="207864"/>
                  </a:cubicBezTo>
                  <a:lnTo>
                    <a:pt x="924783" y="770922"/>
                  </a:lnTo>
                  <a:lnTo>
                    <a:pt x="832879" y="770922"/>
                  </a:lnTo>
                  <a:lnTo>
                    <a:pt x="832879" y="258162"/>
                  </a:lnTo>
                  <a:cubicBezTo>
                    <a:pt x="832879" y="171742"/>
                    <a:pt x="762821" y="101684"/>
                    <a:pt x="676401" y="101684"/>
                  </a:cubicBezTo>
                  <a:lnTo>
                    <a:pt x="0" y="101684"/>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单圆角矩形 27"/>
            <p:cNvSpPr/>
            <p:nvPr/>
          </p:nvSpPr>
          <p:spPr>
            <a:xfrm flipH="1">
              <a:off x="4731413" y="1275606"/>
              <a:ext cx="921697" cy="770922"/>
            </a:xfrm>
            <a:custGeom>
              <a:avLst/>
              <a:gdLst/>
              <a:ahLst/>
              <a:cxnLst/>
              <a:rect l="l" t="t" r="r" b="b"/>
              <a:pathLst>
                <a:path w="924783" h="770922">
                  <a:moveTo>
                    <a:pt x="0" y="0"/>
                  </a:moveTo>
                  <a:lnTo>
                    <a:pt x="716919" y="0"/>
                  </a:lnTo>
                  <a:cubicBezTo>
                    <a:pt x="831719" y="0"/>
                    <a:pt x="924783" y="93064"/>
                    <a:pt x="924783" y="207864"/>
                  </a:cubicBezTo>
                  <a:lnTo>
                    <a:pt x="924783" y="770922"/>
                  </a:lnTo>
                  <a:lnTo>
                    <a:pt x="832879" y="770922"/>
                  </a:lnTo>
                  <a:lnTo>
                    <a:pt x="832879" y="258162"/>
                  </a:lnTo>
                  <a:cubicBezTo>
                    <a:pt x="832879" y="171742"/>
                    <a:pt x="762821" y="101684"/>
                    <a:pt x="676401" y="101684"/>
                  </a:cubicBezTo>
                  <a:lnTo>
                    <a:pt x="0" y="101684"/>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单圆角矩形 27"/>
            <p:cNvSpPr/>
            <p:nvPr/>
          </p:nvSpPr>
          <p:spPr>
            <a:xfrm>
              <a:off x="3691751" y="864724"/>
              <a:ext cx="924783" cy="770922"/>
            </a:xfrm>
            <a:custGeom>
              <a:avLst/>
              <a:gdLst/>
              <a:ahLst/>
              <a:cxnLst/>
              <a:rect l="l" t="t" r="r" b="b"/>
              <a:pathLst>
                <a:path w="924783" h="770922">
                  <a:moveTo>
                    <a:pt x="0" y="0"/>
                  </a:moveTo>
                  <a:lnTo>
                    <a:pt x="716919" y="0"/>
                  </a:lnTo>
                  <a:cubicBezTo>
                    <a:pt x="831719" y="0"/>
                    <a:pt x="924783" y="93064"/>
                    <a:pt x="924783" y="207864"/>
                  </a:cubicBezTo>
                  <a:lnTo>
                    <a:pt x="924783" y="770922"/>
                  </a:lnTo>
                  <a:lnTo>
                    <a:pt x="832879" y="770922"/>
                  </a:lnTo>
                  <a:lnTo>
                    <a:pt x="832879" y="258162"/>
                  </a:lnTo>
                  <a:cubicBezTo>
                    <a:pt x="832879" y="171742"/>
                    <a:pt x="762821" y="101684"/>
                    <a:pt x="676401" y="101684"/>
                  </a:cubicBezTo>
                  <a:lnTo>
                    <a:pt x="0" y="101684"/>
                  </a:lnTo>
                  <a:close/>
                </a:path>
              </a:pathLst>
            </a:cu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椭圆 42"/>
          <p:cNvSpPr/>
          <p:nvPr/>
        </p:nvSpPr>
        <p:spPr>
          <a:xfrm>
            <a:off x="3392535" y="1080120"/>
            <a:ext cx="355758" cy="355754"/>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3335993" y="2236534"/>
            <a:ext cx="355758" cy="355754"/>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3335993" y="3246554"/>
            <a:ext cx="355758" cy="355754"/>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5550192" y="1435874"/>
            <a:ext cx="355758" cy="355754"/>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550192" y="2756763"/>
            <a:ext cx="355758" cy="355754"/>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782866" y="1049217"/>
            <a:ext cx="2492990" cy="678975"/>
            <a:chOff x="782866" y="1049217"/>
            <a:chExt cx="2492990" cy="678975"/>
          </a:xfrm>
        </p:grpSpPr>
        <p:sp>
          <p:nvSpPr>
            <p:cNvPr id="49" name="TextBox 48"/>
            <p:cNvSpPr txBox="1"/>
            <p:nvPr/>
          </p:nvSpPr>
          <p:spPr>
            <a:xfrm>
              <a:off x="1654899" y="1049217"/>
              <a:ext cx="1620957" cy="307777"/>
            </a:xfrm>
            <a:prstGeom prst="rect">
              <a:avLst/>
            </a:prstGeom>
            <a:noFill/>
          </p:spPr>
          <p:txBody>
            <a:bodyPr wrap="none" rtlCol="0">
              <a:spAutoFit/>
            </a:bodyPr>
            <a:lstStyle/>
            <a:p>
              <a:r>
                <a:rPr lang="zh-CN" altLang="en-US" sz="14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50" name="TextBox 49"/>
            <p:cNvSpPr txBox="1"/>
            <p:nvPr/>
          </p:nvSpPr>
          <p:spPr>
            <a:xfrm>
              <a:off x="782866" y="1358860"/>
              <a:ext cx="2492990" cy="369332"/>
            </a:xfrm>
            <a:prstGeom prst="rect">
              <a:avLst/>
            </a:prstGeom>
            <a:noFill/>
          </p:spPr>
          <p:txBody>
            <a:bodyPr wrap="none" rtlCol="0">
              <a:spAutoFit/>
            </a:bodyPr>
            <a:lstStyle/>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grpSp>
        <p:nvGrpSpPr>
          <p:cNvPr id="17" name="组合 16"/>
          <p:cNvGrpSpPr/>
          <p:nvPr/>
        </p:nvGrpSpPr>
        <p:grpSpPr>
          <a:xfrm>
            <a:off x="782866" y="2160240"/>
            <a:ext cx="2492990" cy="678975"/>
            <a:chOff x="782866" y="2160240"/>
            <a:chExt cx="2492990" cy="678975"/>
          </a:xfrm>
        </p:grpSpPr>
        <p:sp>
          <p:nvSpPr>
            <p:cNvPr id="51" name="TextBox 50"/>
            <p:cNvSpPr txBox="1"/>
            <p:nvPr/>
          </p:nvSpPr>
          <p:spPr>
            <a:xfrm>
              <a:off x="1654899" y="2160240"/>
              <a:ext cx="1620957" cy="307777"/>
            </a:xfrm>
            <a:prstGeom prst="rect">
              <a:avLst/>
            </a:prstGeom>
            <a:noFill/>
          </p:spPr>
          <p:txBody>
            <a:bodyPr wrap="none" rtlCol="0">
              <a:spAutoFit/>
            </a:bodyPr>
            <a:lstStyle/>
            <a:p>
              <a:r>
                <a:rPr lang="zh-CN" altLang="en-US" sz="14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52" name="TextBox 51"/>
            <p:cNvSpPr txBox="1"/>
            <p:nvPr/>
          </p:nvSpPr>
          <p:spPr>
            <a:xfrm>
              <a:off x="782866" y="2469883"/>
              <a:ext cx="2492990" cy="369332"/>
            </a:xfrm>
            <a:prstGeom prst="rect">
              <a:avLst/>
            </a:prstGeom>
            <a:noFill/>
          </p:spPr>
          <p:txBody>
            <a:bodyPr wrap="none" rtlCol="0">
              <a:spAutoFit/>
            </a:bodyPr>
            <a:lstStyle/>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grpSp>
        <p:nvGrpSpPr>
          <p:cNvPr id="24" name="组合 23"/>
          <p:cNvGrpSpPr/>
          <p:nvPr/>
        </p:nvGrpSpPr>
        <p:grpSpPr>
          <a:xfrm>
            <a:off x="782866" y="3147186"/>
            <a:ext cx="2492990" cy="678975"/>
            <a:chOff x="782866" y="3147186"/>
            <a:chExt cx="2492990" cy="678975"/>
          </a:xfrm>
        </p:grpSpPr>
        <p:sp>
          <p:nvSpPr>
            <p:cNvPr id="53" name="TextBox 52"/>
            <p:cNvSpPr txBox="1"/>
            <p:nvPr/>
          </p:nvSpPr>
          <p:spPr>
            <a:xfrm>
              <a:off x="1654899" y="3147186"/>
              <a:ext cx="1620957" cy="307777"/>
            </a:xfrm>
            <a:prstGeom prst="rect">
              <a:avLst/>
            </a:prstGeom>
            <a:noFill/>
          </p:spPr>
          <p:txBody>
            <a:bodyPr wrap="none" rtlCol="0">
              <a:spAutoFit/>
            </a:bodyPr>
            <a:lstStyle/>
            <a:p>
              <a:r>
                <a:rPr lang="zh-CN" altLang="en-US" sz="14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54" name="TextBox 53"/>
            <p:cNvSpPr txBox="1"/>
            <p:nvPr/>
          </p:nvSpPr>
          <p:spPr>
            <a:xfrm>
              <a:off x="782866" y="3456829"/>
              <a:ext cx="2492990" cy="369332"/>
            </a:xfrm>
            <a:prstGeom prst="rect">
              <a:avLst/>
            </a:prstGeom>
            <a:noFill/>
          </p:spPr>
          <p:txBody>
            <a:bodyPr wrap="none" rtlCol="0">
              <a:spAutoFit/>
            </a:bodyPr>
            <a:lstStyle/>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grpSp>
        <p:nvGrpSpPr>
          <p:cNvPr id="16" name="组合 15"/>
          <p:cNvGrpSpPr/>
          <p:nvPr/>
        </p:nvGrpSpPr>
        <p:grpSpPr>
          <a:xfrm>
            <a:off x="6019448" y="1193233"/>
            <a:ext cx="2492990" cy="678975"/>
            <a:chOff x="6019448" y="1193233"/>
            <a:chExt cx="2492990" cy="678975"/>
          </a:xfrm>
        </p:grpSpPr>
        <p:sp>
          <p:nvSpPr>
            <p:cNvPr id="55" name="TextBox 54"/>
            <p:cNvSpPr txBox="1"/>
            <p:nvPr/>
          </p:nvSpPr>
          <p:spPr>
            <a:xfrm>
              <a:off x="6019448" y="1193233"/>
              <a:ext cx="1620957" cy="307777"/>
            </a:xfrm>
            <a:prstGeom prst="rect">
              <a:avLst/>
            </a:prstGeom>
            <a:noFill/>
          </p:spPr>
          <p:txBody>
            <a:bodyPr wrap="none" rtlCol="0">
              <a:spAutoFit/>
            </a:bodyPr>
            <a:lstStyle/>
            <a:p>
              <a:r>
                <a:rPr lang="zh-CN" altLang="en-US" sz="14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56" name="TextBox 55"/>
            <p:cNvSpPr txBox="1"/>
            <p:nvPr/>
          </p:nvSpPr>
          <p:spPr>
            <a:xfrm>
              <a:off x="6019448" y="1502876"/>
              <a:ext cx="2492990" cy="369332"/>
            </a:xfrm>
            <a:prstGeom prst="rect">
              <a:avLst/>
            </a:prstGeom>
            <a:noFill/>
          </p:spPr>
          <p:txBody>
            <a:bodyPr wrap="none" rtlCol="0">
              <a:spAutoFit/>
            </a:bodyPr>
            <a:lstStyle/>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grpSp>
        <p:nvGrpSpPr>
          <p:cNvPr id="22" name="组合 21"/>
          <p:cNvGrpSpPr/>
          <p:nvPr/>
        </p:nvGrpSpPr>
        <p:grpSpPr>
          <a:xfrm>
            <a:off x="6019448" y="2685326"/>
            <a:ext cx="2492990" cy="678975"/>
            <a:chOff x="6019448" y="2685326"/>
            <a:chExt cx="2492990" cy="678975"/>
          </a:xfrm>
        </p:grpSpPr>
        <p:sp>
          <p:nvSpPr>
            <p:cNvPr id="57" name="TextBox 56"/>
            <p:cNvSpPr txBox="1"/>
            <p:nvPr/>
          </p:nvSpPr>
          <p:spPr>
            <a:xfrm>
              <a:off x="6019448" y="2685326"/>
              <a:ext cx="1620957" cy="307777"/>
            </a:xfrm>
            <a:prstGeom prst="rect">
              <a:avLst/>
            </a:prstGeom>
            <a:noFill/>
          </p:spPr>
          <p:txBody>
            <a:bodyPr wrap="none" rtlCol="0">
              <a:spAutoFit/>
            </a:bodyPr>
            <a:lstStyle/>
            <a:p>
              <a:r>
                <a:rPr lang="zh-CN" altLang="en-US" sz="14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58" name="TextBox 57"/>
            <p:cNvSpPr txBox="1"/>
            <p:nvPr/>
          </p:nvSpPr>
          <p:spPr>
            <a:xfrm>
              <a:off x="6019448" y="2994969"/>
              <a:ext cx="2492990" cy="369332"/>
            </a:xfrm>
            <a:prstGeom prst="rect">
              <a:avLst/>
            </a:prstGeom>
            <a:noFill/>
          </p:spPr>
          <p:txBody>
            <a:bodyPr wrap="none" rtlCol="0">
              <a:spAutoFit/>
            </a:bodyPr>
            <a:lstStyle/>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9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500"/>
                                        <p:tgtEl>
                                          <p:spTgt spid="8"/>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down)">
                                      <p:cBhvr>
                                        <p:cTn id="15" dur="1500"/>
                                        <p:tgtEl>
                                          <p:spTgt spid="9"/>
                                        </p:tgtEl>
                                      </p:cBhvr>
                                    </p:animEffect>
                                  </p:childTnLst>
                                </p:cTn>
                              </p:par>
                            </p:childTnLst>
                          </p:cTn>
                        </p:par>
                        <p:par>
                          <p:cTn id="16" fill="hold">
                            <p:stCondLst>
                              <p:cond delay="2500"/>
                            </p:stCondLst>
                            <p:childTnLst>
                              <p:par>
                                <p:cTn id="17" presetID="10" presetClass="entr" presetSubtype="0" fill="hold" grpId="0" nodeType="after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childTnLst>
                          </p:cTn>
                        </p:par>
                        <p:par>
                          <p:cTn id="20" fill="hold">
                            <p:stCondLst>
                              <p:cond delay="3000"/>
                            </p:stCondLst>
                            <p:childTnLst>
                              <p:par>
                                <p:cTn id="21" presetID="14" presetClass="entr" presetSubtype="1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randombar(horizontal)">
                                      <p:cBhvr>
                                        <p:cTn id="23" dur="500"/>
                                        <p:tgtEl>
                                          <p:spTgt spid="10"/>
                                        </p:tgtEl>
                                      </p:cBhvr>
                                    </p:animEffect>
                                  </p:childTnLst>
                                </p:cTn>
                              </p:par>
                            </p:childTnLst>
                          </p:cTn>
                        </p:par>
                        <p:par>
                          <p:cTn id="24" fill="hold">
                            <p:stCondLst>
                              <p:cond delay="3500"/>
                            </p:stCondLst>
                            <p:childTnLst>
                              <p:par>
                                <p:cTn id="25" presetID="10" presetClass="entr" presetSubtype="0" fill="hold" grpId="0" nodeType="after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childTnLst>
                          </p:cTn>
                        </p:par>
                        <p:par>
                          <p:cTn id="28" fill="hold">
                            <p:stCondLst>
                              <p:cond delay="4000"/>
                            </p:stCondLst>
                            <p:childTnLst>
                              <p:par>
                                <p:cTn id="29" presetID="14" presetClass="entr" presetSubtype="10" fill="hold"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randombar(horizontal)">
                                      <p:cBhvr>
                                        <p:cTn id="31" dur="500"/>
                                        <p:tgtEl>
                                          <p:spTgt spid="16"/>
                                        </p:tgtEl>
                                      </p:cBhvr>
                                    </p:animEffect>
                                  </p:childTnLst>
                                </p:cTn>
                              </p:par>
                            </p:childTnLst>
                          </p:cTn>
                        </p:par>
                        <p:par>
                          <p:cTn id="32" fill="hold">
                            <p:stCondLst>
                              <p:cond delay="4500"/>
                            </p:stCondLst>
                            <p:childTnLst>
                              <p:par>
                                <p:cTn id="33" presetID="10" presetClass="entr" presetSubtype="0" fill="hold" grpId="0"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500"/>
                                        <p:tgtEl>
                                          <p:spTgt spid="44"/>
                                        </p:tgtEl>
                                      </p:cBhvr>
                                    </p:animEffect>
                                  </p:childTnLst>
                                </p:cTn>
                              </p:par>
                            </p:childTnLst>
                          </p:cTn>
                        </p:par>
                        <p:par>
                          <p:cTn id="36" fill="hold">
                            <p:stCondLst>
                              <p:cond delay="5000"/>
                            </p:stCondLst>
                            <p:childTnLst>
                              <p:par>
                                <p:cTn id="37" presetID="14" presetClass="entr" presetSubtype="10"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randombar(horizontal)">
                                      <p:cBhvr>
                                        <p:cTn id="39" dur="500"/>
                                        <p:tgtEl>
                                          <p:spTgt spid="17"/>
                                        </p:tgtEl>
                                      </p:cBhvr>
                                    </p:animEffect>
                                  </p:childTnLst>
                                </p:cTn>
                              </p:par>
                            </p:childTnLst>
                          </p:cTn>
                        </p:par>
                        <p:par>
                          <p:cTn id="40" fill="hold">
                            <p:stCondLst>
                              <p:cond delay="5500"/>
                            </p:stCondLst>
                            <p:childTnLst>
                              <p:par>
                                <p:cTn id="41" presetID="10" presetClass="entr" presetSubtype="0" fill="hold" grpId="0" nodeType="after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fade">
                                      <p:cBhvr>
                                        <p:cTn id="43" dur="500"/>
                                        <p:tgtEl>
                                          <p:spTgt spid="48"/>
                                        </p:tgtEl>
                                      </p:cBhvr>
                                    </p:animEffect>
                                  </p:childTnLst>
                                </p:cTn>
                              </p:par>
                            </p:childTnLst>
                          </p:cTn>
                        </p:par>
                        <p:par>
                          <p:cTn id="44" fill="hold">
                            <p:stCondLst>
                              <p:cond delay="6000"/>
                            </p:stCondLst>
                            <p:childTnLst>
                              <p:par>
                                <p:cTn id="45" presetID="14" presetClass="entr" presetSubtype="10" fill="hold" nodeType="after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randombar(horizontal)">
                                      <p:cBhvr>
                                        <p:cTn id="47" dur="500"/>
                                        <p:tgtEl>
                                          <p:spTgt spid="22"/>
                                        </p:tgtEl>
                                      </p:cBhvr>
                                    </p:animEffect>
                                  </p:childTnLst>
                                </p:cTn>
                              </p:par>
                            </p:childTnLst>
                          </p:cTn>
                        </p:par>
                        <p:par>
                          <p:cTn id="48" fill="hold">
                            <p:stCondLst>
                              <p:cond delay="6500"/>
                            </p:stCondLst>
                            <p:childTnLst>
                              <p:par>
                                <p:cTn id="49" presetID="10" presetClass="entr" presetSubtype="0" fill="hold" grpId="0" nodeType="afterEffect">
                                  <p:stCondLst>
                                    <p:cond delay="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childTnLst>
                          </p:cTn>
                        </p:par>
                        <p:par>
                          <p:cTn id="52" fill="hold">
                            <p:stCondLst>
                              <p:cond delay="7000"/>
                            </p:stCondLst>
                            <p:childTnLst>
                              <p:par>
                                <p:cTn id="53" presetID="14" presetClass="entr" presetSubtype="10" fill="hold" nodeType="after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randombar(horizontal)">
                                      <p:cBhvr>
                                        <p:cTn id="5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5" grpId="0" animBg="1"/>
      <p:bldP spid="47" grpId="0" animBg="1"/>
      <p:bldP spid="4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367036" y="1163515"/>
            <a:ext cx="6840427" cy="2563441"/>
            <a:chOff x="1367036" y="1163515"/>
            <a:chExt cx="6840427" cy="2563441"/>
          </a:xfrm>
        </p:grpSpPr>
        <p:sp>
          <p:nvSpPr>
            <p:cNvPr id="27" name="任意多边形 26"/>
            <p:cNvSpPr/>
            <p:nvPr>
              <p:custDataLst>
                <p:tags r:id="rId2"/>
              </p:custDataLst>
            </p:nvPr>
          </p:nvSpPr>
          <p:spPr>
            <a:xfrm>
              <a:off x="1367036" y="1518427"/>
              <a:ext cx="1671846" cy="1251443"/>
            </a:xfrm>
            <a:custGeom>
              <a:avLst/>
              <a:gdLst>
                <a:gd name="connsiteX0" fmla="*/ 0 w 1144274"/>
                <a:gd name="connsiteY0" fmla="*/ 0 h 1181102"/>
                <a:gd name="connsiteX1" fmla="*/ 1144274 w 1144274"/>
                <a:gd name="connsiteY1" fmla="*/ 0 h 1181102"/>
                <a:gd name="connsiteX2" fmla="*/ 1144274 w 1144274"/>
                <a:gd name="connsiteY2" fmla="*/ 1 h 1181102"/>
                <a:gd name="connsiteX3" fmla="*/ 306849 w 1144274"/>
                <a:gd name="connsiteY3" fmla="*/ 128588 h 1181102"/>
                <a:gd name="connsiteX4" fmla="*/ 1144274 w 1144274"/>
                <a:gd name="connsiteY4" fmla="*/ 128588 h 1181102"/>
                <a:gd name="connsiteX5" fmla="*/ 1144274 w 1144274"/>
                <a:gd name="connsiteY5" fmla="*/ 129542 h 1181102"/>
                <a:gd name="connsiteX6" fmla="*/ 306846 w 1144274"/>
                <a:gd name="connsiteY6" fmla="*/ 129542 h 1181102"/>
                <a:gd name="connsiteX7" fmla="*/ 417370 w 1144274"/>
                <a:gd name="connsiteY7" fmla="*/ 1181102 h 1181102"/>
                <a:gd name="connsiteX8" fmla="*/ 103333 w 1144274"/>
                <a:gd name="connsiteY8" fmla="*/ 1181102 h 1181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274" h="1181102">
                  <a:moveTo>
                    <a:pt x="0" y="0"/>
                  </a:moveTo>
                  <a:lnTo>
                    <a:pt x="1144274" y="0"/>
                  </a:lnTo>
                  <a:lnTo>
                    <a:pt x="1144274" y="1"/>
                  </a:lnTo>
                  <a:lnTo>
                    <a:pt x="306849" y="128588"/>
                  </a:lnTo>
                  <a:lnTo>
                    <a:pt x="1144274" y="128588"/>
                  </a:lnTo>
                  <a:lnTo>
                    <a:pt x="1144274" y="129542"/>
                  </a:lnTo>
                  <a:lnTo>
                    <a:pt x="306846" y="129542"/>
                  </a:lnTo>
                  <a:lnTo>
                    <a:pt x="417370" y="1181102"/>
                  </a:lnTo>
                  <a:lnTo>
                    <a:pt x="103333" y="1181102"/>
                  </a:lnTo>
                  <a:close/>
                </a:path>
              </a:pathLst>
            </a:custGeom>
            <a:gradFill flip="none" rotWithShape="1">
              <a:gsLst>
                <a:gs pos="0">
                  <a:schemeClr val="accent1"/>
                </a:gs>
                <a:gs pos="100000">
                  <a:schemeClr val="accent1">
                    <a:lumMod val="60000"/>
                    <a:lumOff val="4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 name="任意多边形 18"/>
            <p:cNvSpPr/>
            <p:nvPr>
              <p:custDataLst>
                <p:tags r:id="rId3"/>
              </p:custDataLst>
            </p:nvPr>
          </p:nvSpPr>
          <p:spPr>
            <a:xfrm>
              <a:off x="5522306" y="2056682"/>
              <a:ext cx="2685157" cy="1157249"/>
            </a:xfrm>
            <a:custGeom>
              <a:avLst/>
              <a:gdLst>
                <a:gd name="connsiteX0" fmla="*/ 1462558 w 1838466"/>
                <a:gd name="connsiteY0" fmla="*/ 0 h 1091717"/>
                <a:gd name="connsiteX1" fmla="*/ 1838466 w 1838466"/>
                <a:gd name="connsiteY1" fmla="*/ 1091717 h 1091717"/>
                <a:gd name="connsiteX2" fmla="*/ 0 w 1838466"/>
                <a:gd name="connsiteY2" fmla="*/ 1091717 h 1091717"/>
                <a:gd name="connsiteX3" fmla="*/ 0 w 1838466"/>
                <a:gd name="connsiteY3" fmla="*/ 1091716 h 1091717"/>
                <a:gd name="connsiteX4" fmla="*/ 1445521 w 1838466"/>
                <a:gd name="connsiteY4" fmla="*/ 931697 h 1091717"/>
                <a:gd name="connsiteX5" fmla="*/ 1445531 w 1838466"/>
                <a:gd name="connsiteY5" fmla="*/ 931697 h 1091717"/>
                <a:gd name="connsiteX6" fmla="*/ 1154068 w 1838466"/>
                <a:gd name="connsiteY6" fmla="*/ 34664 h 109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8466" h="1091717">
                  <a:moveTo>
                    <a:pt x="1462558" y="0"/>
                  </a:moveTo>
                  <a:lnTo>
                    <a:pt x="1838466" y="1091717"/>
                  </a:lnTo>
                  <a:lnTo>
                    <a:pt x="0" y="1091717"/>
                  </a:lnTo>
                  <a:lnTo>
                    <a:pt x="0" y="1091716"/>
                  </a:lnTo>
                  <a:lnTo>
                    <a:pt x="1445521" y="931697"/>
                  </a:lnTo>
                  <a:lnTo>
                    <a:pt x="1445531" y="931697"/>
                  </a:lnTo>
                  <a:lnTo>
                    <a:pt x="1154068" y="34664"/>
                  </a:lnTo>
                  <a:close/>
                </a:path>
              </a:pathLst>
            </a:custGeom>
            <a:gradFill flip="none" rotWithShape="1">
              <a:gsLst>
                <a:gs pos="0">
                  <a:schemeClr val="accent1"/>
                </a:gs>
                <a:gs pos="100000">
                  <a:schemeClr val="accent1">
                    <a:lumMod val="60000"/>
                    <a:lumOff val="4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任意多边形 5"/>
            <p:cNvSpPr/>
            <p:nvPr>
              <p:custDataLst>
                <p:tags r:id="rId4"/>
              </p:custDataLst>
            </p:nvPr>
          </p:nvSpPr>
          <p:spPr>
            <a:xfrm>
              <a:off x="1814560" y="1654674"/>
              <a:ext cx="5817842" cy="1389371"/>
            </a:xfrm>
            <a:custGeom>
              <a:avLst/>
              <a:gdLst>
                <a:gd name="connsiteX0" fmla="*/ 0 w 3982993"/>
                <a:gd name="connsiteY0" fmla="*/ 0 h 1310640"/>
                <a:gd name="connsiteX1" fmla="*/ 3557141 w 3982993"/>
                <a:gd name="connsiteY1" fmla="*/ 0 h 1310640"/>
                <a:gd name="connsiteX2" fmla="*/ 3982993 w 3982993"/>
                <a:gd name="connsiteY2" fmla="*/ 1310640 h 1310640"/>
                <a:gd name="connsiteX3" fmla="*/ 137754 w 3982993"/>
                <a:gd name="connsiteY3" fmla="*/ 1310640 h 1310640"/>
              </a:gdLst>
              <a:ahLst/>
              <a:cxnLst>
                <a:cxn ang="0">
                  <a:pos x="connsiteX0" y="connsiteY0"/>
                </a:cxn>
                <a:cxn ang="0">
                  <a:pos x="connsiteX1" y="connsiteY1"/>
                </a:cxn>
                <a:cxn ang="0">
                  <a:pos x="connsiteX2" y="connsiteY2"/>
                </a:cxn>
                <a:cxn ang="0">
                  <a:pos x="connsiteX3" y="connsiteY3"/>
                </a:cxn>
              </a:cxnLst>
              <a:rect l="l" t="t" r="r" b="b"/>
              <a:pathLst>
                <a:path w="3982993" h="1310640">
                  <a:moveTo>
                    <a:pt x="0" y="0"/>
                  </a:moveTo>
                  <a:lnTo>
                    <a:pt x="3557141" y="0"/>
                  </a:lnTo>
                  <a:lnTo>
                    <a:pt x="3982993" y="1310640"/>
                  </a:lnTo>
                  <a:lnTo>
                    <a:pt x="137754" y="1310640"/>
                  </a:lnTo>
                  <a:close/>
                </a:path>
              </a:pathLst>
            </a:custGeom>
            <a:gradFill flip="none" rotWithShape="1">
              <a:gsLst>
                <a:gs pos="0">
                  <a:schemeClr val="accent1">
                    <a:lumMod val="75000"/>
                  </a:schemeClr>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Ins="252000" anchor="ctr">
              <a:normAutofit/>
            </a:bodyPr>
            <a:lstStyle/>
            <a:p>
              <a:pPr algn="ctr" eaLnBrk="1" fontAlgn="auto" hangingPunct="1">
                <a:spcBef>
                  <a:spcPts val="0"/>
                </a:spcBef>
                <a:spcAft>
                  <a:spcPts val="0"/>
                </a:spcAft>
                <a:defRPr/>
              </a:pPr>
              <a:r>
                <a:rPr lang="zh-CN" altLang="en-US" sz="2800" dirty="0">
                  <a:solidFill>
                    <a:sysClr val="windowText" lastClr="000000"/>
                  </a:solidFill>
                  <a:latin typeface="微软雅黑" panose="020B0503020204020204" pitchFamily="34" charset="-122"/>
                  <a:ea typeface="微软雅黑" panose="020B0503020204020204" pitchFamily="34" charset="-122"/>
                </a:rPr>
                <a:t>第四部分标题内容</a:t>
              </a:r>
            </a:p>
          </p:txBody>
        </p:sp>
        <p:sp>
          <p:nvSpPr>
            <p:cNvPr id="7" name="直角三角形 6"/>
            <p:cNvSpPr/>
            <p:nvPr>
              <p:custDataLst>
                <p:tags r:id="rId5"/>
              </p:custDataLst>
            </p:nvPr>
          </p:nvSpPr>
          <p:spPr>
            <a:xfrm rot="16200000">
              <a:off x="2358598" y="974391"/>
              <a:ext cx="136245" cy="1224320"/>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直角三角形 7"/>
            <p:cNvSpPr/>
            <p:nvPr>
              <p:custDataLst>
                <p:tags r:id="rId6"/>
              </p:custDataLst>
            </p:nvPr>
          </p:nvSpPr>
          <p:spPr>
            <a:xfrm rot="16200000" flipH="1" flipV="1">
              <a:off x="6492410" y="2073939"/>
              <a:ext cx="169888" cy="2110098"/>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4" name="任意多边形 23"/>
            <p:cNvSpPr/>
            <p:nvPr>
              <p:custDataLst>
                <p:tags r:id="rId7"/>
              </p:custDataLst>
            </p:nvPr>
          </p:nvSpPr>
          <p:spPr>
            <a:xfrm>
              <a:off x="1367036" y="1163515"/>
              <a:ext cx="1217363" cy="354912"/>
            </a:xfrm>
            <a:custGeom>
              <a:avLst/>
              <a:gdLst>
                <a:gd name="connsiteX0" fmla="*/ 833801 w 833801"/>
                <a:gd name="connsiteY0" fmla="*/ 0 h 335236"/>
                <a:gd name="connsiteX1" fmla="*/ 498565 w 833801"/>
                <a:gd name="connsiteY1" fmla="*/ 335236 h 335236"/>
                <a:gd name="connsiteX2" fmla="*/ 0 w 833801"/>
                <a:gd name="connsiteY2" fmla="*/ 335236 h 335236"/>
              </a:gdLst>
              <a:ahLst/>
              <a:cxnLst>
                <a:cxn ang="0">
                  <a:pos x="connsiteX0" y="connsiteY0"/>
                </a:cxn>
                <a:cxn ang="0">
                  <a:pos x="connsiteX1" y="connsiteY1"/>
                </a:cxn>
                <a:cxn ang="0">
                  <a:pos x="connsiteX2" y="connsiteY2"/>
                </a:cxn>
              </a:cxnLst>
              <a:rect l="l" t="t" r="r" b="b"/>
              <a:pathLst>
                <a:path w="833801" h="335236">
                  <a:moveTo>
                    <a:pt x="833801" y="0"/>
                  </a:moveTo>
                  <a:lnTo>
                    <a:pt x="498565" y="335236"/>
                  </a:lnTo>
                  <a:lnTo>
                    <a:pt x="0" y="335236"/>
                  </a:lnTo>
                  <a:close/>
                </a:path>
              </a:pathLst>
            </a:custGeom>
            <a:gradFill flip="none" rotWithShape="1">
              <a:gsLst>
                <a:gs pos="0">
                  <a:schemeClr val="accent1">
                    <a:lumMod val="7500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任意多边形 30"/>
            <p:cNvSpPr/>
            <p:nvPr>
              <p:custDataLst>
                <p:tags r:id="rId8"/>
              </p:custDataLst>
            </p:nvPr>
          </p:nvSpPr>
          <p:spPr>
            <a:xfrm>
              <a:off x="6454457" y="3213932"/>
              <a:ext cx="1753004" cy="513024"/>
            </a:xfrm>
            <a:custGeom>
              <a:avLst/>
              <a:gdLst>
                <a:gd name="connsiteX0" fmla="*/ 667403 w 1200162"/>
                <a:gd name="connsiteY0" fmla="*/ 0 h 484897"/>
                <a:gd name="connsiteX1" fmla="*/ 1200162 w 1200162"/>
                <a:gd name="connsiteY1" fmla="*/ 0 h 484897"/>
                <a:gd name="connsiteX2" fmla="*/ 0 w 1200162"/>
                <a:gd name="connsiteY2" fmla="*/ 484897 h 484897"/>
              </a:gdLst>
              <a:ahLst/>
              <a:cxnLst>
                <a:cxn ang="0">
                  <a:pos x="connsiteX0" y="connsiteY0"/>
                </a:cxn>
                <a:cxn ang="0">
                  <a:pos x="connsiteX1" y="connsiteY1"/>
                </a:cxn>
                <a:cxn ang="0">
                  <a:pos x="connsiteX2" y="connsiteY2"/>
                </a:cxn>
              </a:cxnLst>
              <a:rect l="l" t="t" r="r" b="b"/>
              <a:pathLst>
                <a:path w="1200162" h="484897">
                  <a:moveTo>
                    <a:pt x="667403" y="0"/>
                  </a:moveTo>
                  <a:lnTo>
                    <a:pt x="1200162" y="0"/>
                  </a:lnTo>
                  <a:lnTo>
                    <a:pt x="0" y="484897"/>
                  </a:lnTo>
                  <a:close/>
                </a:path>
              </a:pathLst>
            </a:custGeom>
            <a:gradFill flip="none" rotWithShape="1">
              <a:gsLst>
                <a:gs pos="0">
                  <a:schemeClr val="accent1">
                    <a:lumMod val="7500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33" name="直接连接符 32"/>
            <p:cNvCxnSpPr/>
            <p:nvPr>
              <p:custDataLst>
                <p:tags r:id="rId9"/>
              </p:custDataLst>
            </p:nvPr>
          </p:nvCxnSpPr>
          <p:spPr>
            <a:xfrm>
              <a:off x="2229624" y="2026406"/>
              <a:ext cx="4785980"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10"/>
              </p:custDataLst>
            </p:nvPr>
          </p:nvCxnSpPr>
          <p:spPr>
            <a:xfrm>
              <a:off x="2229624" y="2635307"/>
              <a:ext cx="4785980"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弧形 1"/>
          <p:cNvSpPr/>
          <p:nvPr/>
        </p:nvSpPr>
        <p:spPr>
          <a:xfrm>
            <a:off x="730696" y="1826790"/>
            <a:ext cx="1537048" cy="1537048"/>
          </a:xfrm>
          <a:prstGeom prst="arc">
            <a:avLst>
              <a:gd name="adj1" fmla="val 14044177"/>
              <a:gd name="adj2" fmla="val 9715136"/>
            </a:avLst>
          </a:prstGeom>
          <a:ln w="7620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just"/>
            <a:endParaRPr lang="zh-CN" altLang="en-US" dirty="0"/>
          </a:p>
        </p:txBody>
      </p:sp>
      <p:sp>
        <p:nvSpPr>
          <p:cNvPr id="3" name="弧形 2"/>
          <p:cNvSpPr/>
          <p:nvPr/>
        </p:nvSpPr>
        <p:spPr>
          <a:xfrm>
            <a:off x="2818928" y="1826790"/>
            <a:ext cx="1537048" cy="1537048"/>
          </a:xfrm>
          <a:prstGeom prst="arc">
            <a:avLst>
              <a:gd name="adj1" fmla="val 17129589"/>
              <a:gd name="adj2" fmla="val 14877687"/>
            </a:avLst>
          </a:prstGeom>
          <a:ln w="7620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just"/>
            <a:endParaRPr lang="zh-CN" altLang="en-US" dirty="0"/>
          </a:p>
        </p:txBody>
      </p:sp>
      <p:sp>
        <p:nvSpPr>
          <p:cNvPr id="4" name="弧形 3"/>
          <p:cNvSpPr/>
          <p:nvPr/>
        </p:nvSpPr>
        <p:spPr>
          <a:xfrm>
            <a:off x="4907160" y="1826790"/>
            <a:ext cx="1537048" cy="1537048"/>
          </a:xfrm>
          <a:prstGeom prst="arc">
            <a:avLst>
              <a:gd name="adj1" fmla="val 18094625"/>
              <a:gd name="adj2" fmla="val 9715136"/>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just"/>
            <a:endParaRPr lang="zh-CN" altLang="en-US" dirty="0"/>
          </a:p>
        </p:txBody>
      </p:sp>
      <p:sp>
        <p:nvSpPr>
          <p:cNvPr id="5" name="弧形 4"/>
          <p:cNvSpPr/>
          <p:nvPr/>
        </p:nvSpPr>
        <p:spPr>
          <a:xfrm>
            <a:off x="6995392" y="1826790"/>
            <a:ext cx="1537048" cy="1537048"/>
          </a:xfrm>
          <a:prstGeom prst="arc">
            <a:avLst>
              <a:gd name="adj1" fmla="val 16493825"/>
              <a:gd name="adj2" fmla="val 8049652"/>
            </a:avLst>
          </a:prstGeom>
          <a:ln w="76200">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just"/>
            <a:endParaRPr lang="zh-CN" altLang="en-US" dirty="0"/>
          </a:p>
        </p:txBody>
      </p:sp>
      <p:sp>
        <p:nvSpPr>
          <p:cNvPr id="6" name="矩形 5"/>
          <p:cNvSpPr/>
          <p:nvPr/>
        </p:nvSpPr>
        <p:spPr>
          <a:xfrm>
            <a:off x="1048615" y="2333704"/>
            <a:ext cx="901209" cy="523220"/>
          </a:xfrm>
          <a:prstGeom prst="rect">
            <a:avLst/>
          </a:prstGeom>
        </p:spPr>
        <p:txBody>
          <a:bodyPr wrap="none">
            <a:spAutoFit/>
          </a:bodyPr>
          <a:lstStyle/>
          <a:p>
            <a:r>
              <a:rPr lang="en-US" altLang="zh-CN" sz="2800" kern="0" dirty="0">
                <a:solidFill>
                  <a:schemeClr val="bg1"/>
                </a:solidFill>
                <a:latin typeface="方正黑体简体" panose="03000509000000000000" pitchFamily="65" charset="-122"/>
                <a:ea typeface="方正黑体简体" panose="03000509000000000000" pitchFamily="65" charset="-122"/>
                <a:cs typeface="宋体" panose="02010600030101010101" pitchFamily="2" charset="-122"/>
              </a:rPr>
              <a:t>60%</a:t>
            </a:r>
            <a:endParaRPr lang="zh-CN" altLang="en-US" sz="2800" dirty="0"/>
          </a:p>
        </p:txBody>
      </p:sp>
      <p:sp>
        <p:nvSpPr>
          <p:cNvPr id="7" name="矩形 6"/>
          <p:cNvSpPr/>
          <p:nvPr/>
        </p:nvSpPr>
        <p:spPr>
          <a:xfrm>
            <a:off x="3136847" y="2333704"/>
            <a:ext cx="901209" cy="523220"/>
          </a:xfrm>
          <a:prstGeom prst="rect">
            <a:avLst/>
          </a:prstGeom>
        </p:spPr>
        <p:txBody>
          <a:bodyPr wrap="none">
            <a:spAutoFit/>
          </a:bodyPr>
          <a:lstStyle/>
          <a:p>
            <a:r>
              <a:rPr lang="en-US" altLang="zh-CN" sz="2800" kern="0" dirty="0">
                <a:solidFill>
                  <a:schemeClr val="bg1"/>
                </a:solidFill>
                <a:latin typeface="方正黑体简体" panose="03000509000000000000" pitchFamily="65" charset="-122"/>
                <a:ea typeface="方正黑体简体" panose="03000509000000000000" pitchFamily="65" charset="-122"/>
                <a:cs typeface="宋体" panose="02010600030101010101" pitchFamily="2" charset="-122"/>
              </a:rPr>
              <a:t>80%</a:t>
            </a:r>
            <a:endParaRPr lang="zh-CN" altLang="en-US" sz="2800" dirty="0"/>
          </a:p>
        </p:txBody>
      </p:sp>
      <p:sp>
        <p:nvSpPr>
          <p:cNvPr id="8" name="矩形 7"/>
          <p:cNvSpPr/>
          <p:nvPr/>
        </p:nvSpPr>
        <p:spPr>
          <a:xfrm>
            <a:off x="5225079" y="2333704"/>
            <a:ext cx="901209" cy="523220"/>
          </a:xfrm>
          <a:prstGeom prst="rect">
            <a:avLst/>
          </a:prstGeom>
        </p:spPr>
        <p:txBody>
          <a:bodyPr wrap="none">
            <a:spAutoFit/>
          </a:bodyPr>
          <a:lstStyle/>
          <a:p>
            <a:r>
              <a:rPr lang="en-US" altLang="zh-CN" sz="2800" kern="0" dirty="0">
                <a:solidFill>
                  <a:schemeClr val="accent1"/>
                </a:solidFill>
                <a:latin typeface="方正黑体简体" panose="03000509000000000000" pitchFamily="65" charset="-122"/>
                <a:ea typeface="方正黑体简体" panose="03000509000000000000" pitchFamily="65" charset="-122"/>
                <a:cs typeface="宋体" panose="02010600030101010101" pitchFamily="2" charset="-122"/>
              </a:rPr>
              <a:t>50%</a:t>
            </a:r>
            <a:endParaRPr lang="zh-CN" altLang="en-US" sz="2800" dirty="0">
              <a:solidFill>
                <a:schemeClr val="accent1"/>
              </a:solidFill>
            </a:endParaRPr>
          </a:p>
        </p:txBody>
      </p:sp>
      <p:sp>
        <p:nvSpPr>
          <p:cNvPr id="9" name="矩形 8"/>
          <p:cNvSpPr/>
          <p:nvPr/>
        </p:nvSpPr>
        <p:spPr>
          <a:xfrm>
            <a:off x="7313311" y="2333704"/>
            <a:ext cx="901209" cy="523220"/>
          </a:xfrm>
          <a:prstGeom prst="rect">
            <a:avLst/>
          </a:prstGeom>
        </p:spPr>
        <p:txBody>
          <a:bodyPr wrap="none">
            <a:spAutoFit/>
          </a:bodyPr>
          <a:lstStyle/>
          <a:p>
            <a:r>
              <a:rPr lang="en-US" altLang="zh-CN" sz="2800" kern="0" dirty="0">
                <a:solidFill>
                  <a:schemeClr val="bg1"/>
                </a:solidFill>
                <a:latin typeface="方正黑体简体" panose="03000509000000000000" pitchFamily="65" charset="-122"/>
                <a:ea typeface="方正黑体简体" panose="03000509000000000000" pitchFamily="65" charset="-122"/>
                <a:cs typeface="宋体" panose="02010600030101010101" pitchFamily="2" charset="-122"/>
              </a:rPr>
              <a:t>30%</a:t>
            </a:r>
            <a:endParaRPr lang="zh-CN" altLang="en-US" sz="2800" dirty="0"/>
          </a:p>
        </p:txBody>
      </p:sp>
      <p:sp>
        <p:nvSpPr>
          <p:cNvPr id="10" name="TextBox 9"/>
          <p:cNvSpPr txBox="1"/>
          <p:nvPr/>
        </p:nvSpPr>
        <p:spPr>
          <a:xfrm>
            <a:off x="683568" y="3714586"/>
            <a:ext cx="1569660"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a:t>
            </a:r>
          </a:p>
        </p:txBody>
      </p:sp>
      <p:sp>
        <p:nvSpPr>
          <p:cNvPr id="11" name="TextBox 10"/>
          <p:cNvSpPr txBox="1"/>
          <p:nvPr/>
        </p:nvSpPr>
        <p:spPr>
          <a:xfrm>
            <a:off x="2802621" y="3714586"/>
            <a:ext cx="1569660"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a:t>
            </a:r>
          </a:p>
        </p:txBody>
      </p:sp>
      <p:sp>
        <p:nvSpPr>
          <p:cNvPr id="12" name="TextBox 11"/>
          <p:cNvSpPr txBox="1"/>
          <p:nvPr/>
        </p:nvSpPr>
        <p:spPr>
          <a:xfrm>
            <a:off x="4890854" y="3714586"/>
            <a:ext cx="1569660" cy="369332"/>
          </a:xfrm>
          <a:prstGeom prst="rect">
            <a:avLst/>
          </a:prstGeom>
          <a:noFill/>
        </p:spPr>
        <p:txBody>
          <a:bodyPr wrap="none" rtlCol="0">
            <a:spAutoFit/>
          </a:bodyPr>
          <a:lstStyle/>
          <a:p>
            <a:r>
              <a:rPr lang="zh-CN" altLang="en-US" dirty="0">
                <a:solidFill>
                  <a:schemeClr val="accent1"/>
                </a:solidFill>
                <a:latin typeface="方正黑体简体" panose="03000509000000000000" pitchFamily="65" charset="-122"/>
                <a:ea typeface="方正黑体简体" panose="03000509000000000000" pitchFamily="65" charset="-122"/>
              </a:rPr>
              <a:t>点击输入标题</a:t>
            </a:r>
          </a:p>
        </p:txBody>
      </p:sp>
      <p:sp>
        <p:nvSpPr>
          <p:cNvPr id="13" name="TextBox 12"/>
          <p:cNvSpPr txBox="1"/>
          <p:nvPr/>
        </p:nvSpPr>
        <p:spPr>
          <a:xfrm>
            <a:off x="6979085" y="3714586"/>
            <a:ext cx="1569660"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500"/>
                                        <p:tgtEl>
                                          <p:spTgt spid="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00"/>
                                        <p:tgtEl>
                                          <p:spTgt spid="4"/>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down)">
                                      <p:cBhvr>
                                        <p:cTn id="31" dur="500"/>
                                        <p:tgtEl>
                                          <p:spTgt spid="5"/>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4000"/>
                            </p:stCondLst>
                            <p:childTnLst>
                              <p:par>
                                <p:cTn id="37" presetID="42" presetClass="entr" presetSubtype="0" fill="hold" grpId="0" nodeType="after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1000"/>
                                        <p:tgtEl>
                                          <p:spTgt spid="10"/>
                                        </p:tgtEl>
                                      </p:cBhvr>
                                    </p:animEffect>
                                    <p:anim calcmode="lin" valueType="num">
                                      <p:cBhvr>
                                        <p:cTn id="40" dur="1000" fill="hold"/>
                                        <p:tgtEl>
                                          <p:spTgt spid="10"/>
                                        </p:tgtEl>
                                        <p:attrNameLst>
                                          <p:attrName>ppt_x</p:attrName>
                                        </p:attrNameLst>
                                      </p:cBhvr>
                                      <p:tavLst>
                                        <p:tav tm="0">
                                          <p:val>
                                            <p:strVal val="#ppt_x"/>
                                          </p:val>
                                        </p:tav>
                                        <p:tav tm="100000">
                                          <p:val>
                                            <p:strVal val="#ppt_x"/>
                                          </p:val>
                                        </p:tav>
                                      </p:tavLst>
                                    </p:anim>
                                    <p:anim calcmode="lin" valueType="num">
                                      <p:cBhvr>
                                        <p:cTn id="41" dur="1000" fill="hold"/>
                                        <p:tgtEl>
                                          <p:spTgt spid="10"/>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30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1000"/>
                                        <p:tgtEl>
                                          <p:spTgt spid="11"/>
                                        </p:tgtEl>
                                      </p:cBhvr>
                                    </p:animEffect>
                                    <p:anim calcmode="lin" valueType="num">
                                      <p:cBhvr>
                                        <p:cTn id="45" dur="1000" fill="hold"/>
                                        <p:tgtEl>
                                          <p:spTgt spid="11"/>
                                        </p:tgtEl>
                                        <p:attrNameLst>
                                          <p:attrName>ppt_x</p:attrName>
                                        </p:attrNameLst>
                                      </p:cBhvr>
                                      <p:tavLst>
                                        <p:tav tm="0">
                                          <p:val>
                                            <p:strVal val="#ppt_x"/>
                                          </p:val>
                                        </p:tav>
                                        <p:tav tm="100000">
                                          <p:val>
                                            <p:strVal val="#ppt_x"/>
                                          </p:val>
                                        </p:tav>
                                      </p:tavLst>
                                    </p:anim>
                                    <p:anim calcmode="lin" valueType="num">
                                      <p:cBhvr>
                                        <p:cTn id="46" dur="1000" fill="hold"/>
                                        <p:tgtEl>
                                          <p:spTgt spid="11"/>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60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1000"/>
                                        <p:tgtEl>
                                          <p:spTgt spid="12"/>
                                        </p:tgtEl>
                                      </p:cBhvr>
                                    </p:animEffect>
                                    <p:anim calcmode="lin" valueType="num">
                                      <p:cBhvr>
                                        <p:cTn id="50" dur="1000" fill="hold"/>
                                        <p:tgtEl>
                                          <p:spTgt spid="12"/>
                                        </p:tgtEl>
                                        <p:attrNameLst>
                                          <p:attrName>ppt_x</p:attrName>
                                        </p:attrNameLst>
                                      </p:cBhvr>
                                      <p:tavLst>
                                        <p:tav tm="0">
                                          <p:val>
                                            <p:strVal val="#ppt_x"/>
                                          </p:val>
                                        </p:tav>
                                        <p:tav tm="100000">
                                          <p:val>
                                            <p:strVal val="#ppt_x"/>
                                          </p:val>
                                        </p:tav>
                                      </p:tavLst>
                                    </p:anim>
                                    <p:anim calcmode="lin" valueType="num">
                                      <p:cBhvr>
                                        <p:cTn id="51" dur="1000" fill="hold"/>
                                        <p:tgtEl>
                                          <p:spTgt spid="12"/>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1000"/>
                                  </p:stCondLst>
                                  <p:childTnLst>
                                    <p:set>
                                      <p:cBhvr>
                                        <p:cTn id="53" dur="1" fill="hold">
                                          <p:stCondLst>
                                            <p:cond delay="0"/>
                                          </p:stCondLst>
                                        </p:cTn>
                                        <p:tgtEl>
                                          <p:spTgt spid="13"/>
                                        </p:tgtEl>
                                        <p:attrNameLst>
                                          <p:attrName>style.visibility</p:attrName>
                                        </p:attrNameLst>
                                      </p:cBhvr>
                                      <p:to>
                                        <p:strVal val="visible"/>
                                      </p:to>
                                    </p:set>
                                    <p:animEffect transition="in" filter="fade">
                                      <p:cBhvr>
                                        <p:cTn id="54" dur="1000"/>
                                        <p:tgtEl>
                                          <p:spTgt spid="13"/>
                                        </p:tgtEl>
                                      </p:cBhvr>
                                    </p:animEffect>
                                    <p:anim calcmode="lin" valueType="num">
                                      <p:cBhvr>
                                        <p:cTn id="55" dur="1000" fill="hold"/>
                                        <p:tgtEl>
                                          <p:spTgt spid="13"/>
                                        </p:tgtEl>
                                        <p:attrNameLst>
                                          <p:attrName>ppt_x</p:attrName>
                                        </p:attrNameLst>
                                      </p:cBhvr>
                                      <p:tavLst>
                                        <p:tav tm="0">
                                          <p:val>
                                            <p:strVal val="#ppt_x"/>
                                          </p:val>
                                        </p:tav>
                                        <p:tav tm="100000">
                                          <p:val>
                                            <p:strVal val="#ppt_x"/>
                                          </p:val>
                                        </p:tav>
                                      </p:tavLst>
                                    </p:anim>
                                    <p:anim calcmode="lin" valueType="num">
                                      <p:cBhvr>
                                        <p:cTn id="5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p:bldP spid="7" grpId="0"/>
      <p:bldP spid="8" grpId="0"/>
      <p:bldP spid="9" grpId="0"/>
      <p:bldP spid="10" grpId="0"/>
      <p:bldP spid="11" grpId="0"/>
      <p:bldP spid="12" grpId="0"/>
      <p:bldP spid="1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899592" y="1490259"/>
            <a:ext cx="2376264" cy="2376264"/>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六边形 2"/>
          <p:cNvSpPr/>
          <p:nvPr/>
        </p:nvSpPr>
        <p:spPr>
          <a:xfrm rot="5400000">
            <a:off x="3872082" y="2918317"/>
            <a:ext cx="751764" cy="648072"/>
          </a:xfrm>
          <a:prstGeom prst="hexagon">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5"/>
          <p:cNvSpPr txBox="1"/>
          <p:nvPr/>
        </p:nvSpPr>
        <p:spPr>
          <a:xfrm>
            <a:off x="3779912" y="3723878"/>
            <a:ext cx="3775393" cy="523220"/>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p:txBody>
      </p:sp>
      <p:sp>
        <p:nvSpPr>
          <p:cNvPr id="7" name="TextBox 6"/>
          <p:cNvSpPr txBox="1"/>
          <p:nvPr/>
        </p:nvSpPr>
        <p:spPr>
          <a:xfrm>
            <a:off x="4644008" y="3138522"/>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grpSp>
        <p:nvGrpSpPr>
          <p:cNvPr id="8" name="组合 7"/>
          <p:cNvGrpSpPr/>
          <p:nvPr/>
        </p:nvGrpSpPr>
        <p:grpSpPr>
          <a:xfrm>
            <a:off x="3779912" y="1229203"/>
            <a:ext cx="3775393" cy="1630579"/>
            <a:chOff x="3779912" y="1229203"/>
            <a:chExt cx="3775393" cy="1630579"/>
          </a:xfrm>
        </p:grpSpPr>
        <p:sp>
          <p:nvSpPr>
            <p:cNvPr id="4" name="TextBox 3"/>
            <p:cNvSpPr txBox="1"/>
            <p:nvPr/>
          </p:nvSpPr>
          <p:spPr>
            <a:xfrm>
              <a:off x="3779912" y="1229203"/>
              <a:ext cx="3057247" cy="523220"/>
            </a:xfrm>
            <a:prstGeom prst="rect">
              <a:avLst/>
            </a:prstGeom>
            <a:noFill/>
          </p:spPr>
          <p:txBody>
            <a:bodyPr wrap="none" rtlCol="0">
              <a:spAutoFit/>
            </a:bodyPr>
            <a:lstStyle/>
            <a:p>
              <a:r>
                <a:rPr lang="zh-CN" altLang="en-US" sz="2800"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5" name="TextBox 4"/>
            <p:cNvSpPr txBox="1"/>
            <p:nvPr/>
          </p:nvSpPr>
          <p:spPr>
            <a:xfrm>
              <a:off x="3779912" y="1690231"/>
              <a:ext cx="3775393" cy="1169551"/>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endParaRPr lang="zh-CN" altLang="en-US" sz="1400" dirty="0">
                <a:solidFill>
                  <a:schemeClr val="bg1"/>
                </a:solidFill>
                <a:latin typeface="方正黑体简体" panose="03000509000000000000" pitchFamily="65" charset="-122"/>
                <a:ea typeface="方正黑体简体" panose="03000509000000000000" pitchFamily="65"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750"/>
                                            <p:tgtEl>
                                              <p:spTgt spid="2"/>
                                            </p:tgtEl>
                                          </p:cBhvr>
                                        </p:animEffect>
                                      </p:childTnLst>
                                    </p:cTn>
                                  </p:par>
                                </p:childTnLst>
                              </p:cTn>
                            </p:par>
                            <p:par>
                              <p:cTn id="8" fill="hold">
                                <p:stCondLst>
                                  <p:cond delay="1000"/>
                                </p:stCondLst>
                                <p:childTnLst>
                                  <p:par>
                                    <p:cTn id="9" presetID="2" presetClass="entr" presetSubtype="2" fill="hold" nodeType="afterEffect" p14:presetBounceEnd="38000">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14:bounceEnd="38000">
                                          <p:cBhvr additive="base">
                                            <p:cTn id="11" dur="500" fill="hold"/>
                                            <p:tgtEl>
                                              <p:spTgt spid="8"/>
                                            </p:tgtEl>
                                            <p:attrNameLst>
                                              <p:attrName>ppt_x</p:attrName>
                                            </p:attrNameLst>
                                          </p:cBhvr>
                                          <p:tavLst>
                                            <p:tav tm="0">
                                              <p:val>
                                                <p:strVal val="1+#ppt_w/2"/>
                                              </p:val>
                                            </p:tav>
                                            <p:tav tm="100000">
                                              <p:val>
                                                <p:strVal val="#ppt_x"/>
                                              </p:val>
                                            </p:tav>
                                          </p:tavLst>
                                        </p:anim>
                                        <p:anim calcmode="lin" valueType="num" p14:bounceEnd="38000">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1" presetClass="entr" presetSubtype="1"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heel(1)">
                                          <p:cBhvr>
                                            <p:cTn id="16" dur="750"/>
                                            <p:tgtEl>
                                              <p:spTgt spid="3"/>
                                            </p:tgtEl>
                                          </p:cBhvr>
                                        </p:animEffect>
                                      </p:childTnLst>
                                    </p:cTn>
                                  </p:par>
                                </p:childTnLst>
                              </p:cTn>
                            </p:par>
                            <p:par>
                              <p:cTn id="17" fill="hold">
                                <p:stCondLst>
                                  <p:cond delay="250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7"/>
                                            </p:tgtEl>
                                            <p:attrNameLst>
                                              <p:attrName>style.visibility</p:attrName>
                                            </p:attrNameLst>
                                          </p:cBhvr>
                                          <p:to>
                                            <p:strVal val="visible"/>
                                          </p:to>
                                        </p:set>
                                        <p:anim by="(-#ppt_w*2)" calcmode="lin" valueType="num">
                                          <p:cBhvr rctx="PPT">
                                            <p:cTn id="20" dur="500" autoRev="1" fill="hold">
                                              <p:stCondLst>
                                                <p:cond delay="0"/>
                                              </p:stCondLst>
                                            </p:cTn>
                                            <p:tgtEl>
                                              <p:spTgt spid="7"/>
                                            </p:tgtEl>
                                            <p:attrNameLst>
                                              <p:attrName>ppt_w</p:attrName>
                                            </p:attrNameLst>
                                          </p:cBhvr>
                                        </p:anim>
                                        <p:anim by="(#ppt_w*0.50)" calcmode="lin" valueType="num">
                                          <p:cBhvr>
                                            <p:cTn id="21" dur="500" decel="50000" autoRev="1" fill="hold">
                                              <p:stCondLst>
                                                <p:cond delay="0"/>
                                              </p:stCondLst>
                                            </p:cTn>
                                            <p:tgtEl>
                                              <p:spTgt spid="7"/>
                                            </p:tgtEl>
                                            <p:attrNameLst>
                                              <p:attrName>ppt_x</p:attrName>
                                            </p:attrNameLst>
                                          </p:cBhvr>
                                        </p:anim>
                                        <p:anim from="(-#ppt_h/2)" to="(#ppt_y)" calcmode="lin" valueType="num">
                                          <p:cBhvr>
                                            <p:cTn id="22" dur="1000" fill="hold">
                                              <p:stCondLst>
                                                <p:cond delay="0"/>
                                              </p:stCondLst>
                                            </p:cTn>
                                            <p:tgtEl>
                                              <p:spTgt spid="7"/>
                                            </p:tgtEl>
                                            <p:attrNameLst>
                                              <p:attrName>ppt_y</p:attrName>
                                            </p:attrNameLst>
                                          </p:cBhvr>
                                        </p:anim>
                                        <p:animRot by="21600000">
                                          <p:cBhvr>
                                            <p:cTn id="23" dur="1000" fill="hold">
                                              <p:stCondLst>
                                                <p:cond delay="0"/>
                                              </p:stCondLst>
                                            </p:cTn>
                                            <p:tgtEl>
                                              <p:spTgt spid="7"/>
                                            </p:tgtEl>
                                            <p:attrNameLst>
                                              <p:attrName>r</p:attrName>
                                            </p:attrNameLst>
                                          </p:cBhvr>
                                        </p:animRot>
                                      </p:childTnLst>
                                    </p:cTn>
                                  </p:par>
                                </p:childTnLst>
                              </p:cTn>
                            </p:par>
                            <p:par>
                              <p:cTn id="24" fill="hold">
                                <p:stCondLst>
                                  <p:cond delay="37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750"/>
                                            <p:tgtEl>
                                              <p:spTgt spid="2"/>
                                            </p:tgtEl>
                                          </p:cBhvr>
                                        </p:animEffect>
                                      </p:childTnLst>
                                    </p:cTn>
                                  </p:par>
                                </p:childTnLst>
                              </p:cTn>
                            </p:par>
                            <p:par>
                              <p:cTn id="8" fill="hold">
                                <p:stCondLst>
                                  <p:cond delay="1000"/>
                                </p:stCondLst>
                                <p:childTnLst>
                                  <p:par>
                                    <p:cTn id="9" presetID="2" presetClass="entr" presetSubtype="2"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1" presetClass="entr" presetSubtype="1"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heel(1)">
                                          <p:cBhvr>
                                            <p:cTn id="16" dur="750"/>
                                            <p:tgtEl>
                                              <p:spTgt spid="3"/>
                                            </p:tgtEl>
                                          </p:cBhvr>
                                        </p:animEffect>
                                      </p:childTnLst>
                                    </p:cTn>
                                  </p:par>
                                </p:childTnLst>
                              </p:cTn>
                            </p:par>
                            <p:par>
                              <p:cTn id="17" fill="hold">
                                <p:stCondLst>
                                  <p:cond delay="250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7"/>
                                            </p:tgtEl>
                                            <p:attrNameLst>
                                              <p:attrName>style.visibility</p:attrName>
                                            </p:attrNameLst>
                                          </p:cBhvr>
                                          <p:to>
                                            <p:strVal val="visible"/>
                                          </p:to>
                                        </p:set>
                                        <p:anim by="(-#ppt_w*2)" calcmode="lin" valueType="num">
                                          <p:cBhvr rctx="PPT">
                                            <p:cTn id="20" dur="500" autoRev="1" fill="hold">
                                              <p:stCondLst>
                                                <p:cond delay="0"/>
                                              </p:stCondLst>
                                            </p:cTn>
                                            <p:tgtEl>
                                              <p:spTgt spid="7"/>
                                            </p:tgtEl>
                                            <p:attrNameLst>
                                              <p:attrName>ppt_w</p:attrName>
                                            </p:attrNameLst>
                                          </p:cBhvr>
                                        </p:anim>
                                        <p:anim by="(#ppt_w*0.50)" calcmode="lin" valueType="num">
                                          <p:cBhvr>
                                            <p:cTn id="21" dur="500" decel="50000" autoRev="1" fill="hold">
                                              <p:stCondLst>
                                                <p:cond delay="0"/>
                                              </p:stCondLst>
                                            </p:cTn>
                                            <p:tgtEl>
                                              <p:spTgt spid="7"/>
                                            </p:tgtEl>
                                            <p:attrNameLst>
                                              <p:attrName>ppt_x</p:attrName>
                                            </p:attrNameLst>
                                          </p:cBhvr>
                                        </p:anim>
                                        <p:anim from="(-#ppt_h/2)" to="(#ppt_y)" calcmode="lin" valueType="num">
                                          <p:cBhvr>
                                            <p:cTn id="22" dur="1000" fill="hold">
                                              <p:stCondLst>
                                                <p:cond delay="0"/>
                                              </p:stCondLst>
                                            </p:cTn>
                                            <p:tgtEl>
                                              <p:spTgt spid="7"/>
                                            </p:tgtEl>
                                            <p:attrNameLst>
                                              <p:attrName>ppt_y</p:attrName>
                                            </p:attrNameLst>
                                          </p:cBhvr>
                                        </p:anim>
                                        <p:animRot by="21600000">
                                          <p:cBhvr>
                                            <p:cTn id="23" dur="1000" fill="hold">
                                              <p:stCondLst>
                                                <p:cond delay="0"/>
                                              </p:stCondLst>
                                            </p:cTn>
                                            <p:tgtEl>
                                              <p:spTgt spid="7"/>
                                            </p:tgtEl>
                                            <p:attrNameLst>
                                              <p:attrName>r</p:attrName>
                                            </p:attrNameLst>
                                          </p:cBhvr>
                                        </p:animRot>
                                      </p:childTnLst>
                                    </p:cTn>
                                  </p:par>
                                </p:childTnLst>
                              </p:cTn>
                            </p:par>
                            <p:par>
                              <p:cTn id="24" fill="hold">
                                <p:stCondLst>
                                  <p:cond delay="37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6" grpId="0"/>
          <p:bldP spid="7"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0" y="1292211"/>
            <a:ext cx="9144000" cy="2729210"/>
            <a:chOff x="0" y="1292211"/>
            <a:chExt cx="9144000" cy="2729210"/>
          </a:xfrm>
          <a:solidFill>
            <a:schemeClr val="accent1"/>
          </a:solidFill>
        </p:grpSpPr>
        <p:grpSp>
          <p:nvGrpSpPr>
            <p:cNvPr id="32" name="组合 31"/>
            <p:cNvGrpSpPr/>
            <p:nvPr/>
          </p:nvGrpSpPr>
          <p:grpSpPr>
            <a:xfrm>
              <a:off x="0" y="1292211"/>
              <a:ext cx="4355976" cy="2729210"/>
              <a:chOff x="0" y="1292211"/>
              <a:chExt cx="1851670" cy="2729210"/>
            </a:xfrm>
            <a:grpFill/>
          </p:grpSpPr>
          <p:grpSp>
            <p:nvGrpSpPr>
              <p:cNvPr id="24" name="组合 23"/>
              <p:cNvGrpSpPr/>
              <p:nvPr/>
            </p:nvGrpSpPr>
            <p:grpSpPr>
              <a:xfrm rot="5400000">
                <a:off x="286880" y="1005331"/>
                <a:ext cx="1277910" cy="1851670"/>
                <a:chOff x="1474785" y="1908202"/>
                <a:chExt cx="1277910" cy="1851670"/>
              </a:xfrm>
              <a:grpFill/>
            </p:grpSpPr>
            <p:sp>
              <p:nvSpPr>
                <p:cNvPr id="12" name="矩形 11"/>
                <p:cNvSpPr/>
                <p:nvPr/>
              </p:nvSpPr>
              <p:spPr>
                <a:xfrm>
                  <a:off x="1477529"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123728"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2454007"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660791"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474785" y="2843718"/>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2123728" y="2842650"/>
                  <a:ext cx="626428"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rot="5400000" flipH="1">
                <a:off x="289624" y="2459375"/>
                <a:ext cx="1272422" cy="1851670"/>
                <a:chOff x="1474785" y="1908202"/>
                <a:chExt cx="1277910" cy="1851670"/>
              </a:xfrm>
              <a:grpFill/>
            </p:grpSpPr>
            <p:sp>
              <p:nvSpPr>
                <p:cNvPr id="26" name="矩形 25"/>
                <p:cNvSpPr/>
                <p:nvPr/>
              </p:nvSpPr>
              <p:spPr>
                <a:xfrm>
                  <a:off x="1477529"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2123728"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2454007"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2660791"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29"/>
                <p:cNvSpPr/>
                <p:nvPr/>
              </p:nvSpPr>
              <p:spPr>
                <a:xfrm>
                  <a:off x="1474785" y="2843718"/>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a:off x="2123728" y="2842650"/>
                  <a:ext cx="626428"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3" name="组合 32"/>
            <p:cNvGrpSpPr/>
            <p:nvPr/>
          </p:nvGrpSpPr>
          <p:grpSpPr>
            <a:xfrm flipH="1">
              <a:off x="4644008" y="1292211"/>
              <a:ext cx="4499992" cy="2729210"/>
              <a:chOff x="0" y="1292211"/>
              <a:chExt cx="1851670" cy="2729210"/>
            </a:xfrm>
            <a:grpFill/>
          </p:grpSpPr>
          <p:grpSp>
            <p:nvGrpSpPr>
              <p:cNvPr id="34" name="组合 33"/>
              <p:cNvGrpSpPr/>
              <p:nvPr/>
            </p:nvGrpSpPr>
            <p:grpSpPr>
              <a:xfrm rot="5400000">
                <a:off x="286880" y="1005331"/>
                <a:ext cx="1277910" cy="1851670"/>
                <a:chOff x="1474785" y="1908202"/>
                <a:chExt cx="1277910" cy="1851670"/>
              </a:xfrm>
              <a:grpFill/>
            </p:grpSpPr>
            <p:sp>
              <p:nvSpPr>
                <p:cNvPr id="42" name="矩形 41"/>
                <p:cNvSpPr/>
                <p:nvPr/>
              </p:nvSpPr>
              <p:spPr>
                <a:xfrm>
                  <a:off x="1477529"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2123728"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2454007"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2660791"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45"/>
                <p:cNvSpPr/>
                <p:nvPr/>
              </p:nvSpPr>
              <p:spPr>
                <a:xfrm>
                  <a:off x="1474785" y="2843718"/>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46"/>
                <p:cNvSpPr/>
                <p:nvPr/>
              </p:nvSpPr>
              <p:spPr>
                <a:xfrm>
                  <a:off x="2123728" y="2842650"/>
                  <a:ext cx="626428"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rot="5400000" flipH="1">
                <a:off x="289624" y="2459375"/>
                <a:ext cx="1272422" cy="1851670"/>
                <a:chOff x="1474785" y="1908202"/>
                <a:chExt cx="1277910" cy="1851670"/>
              </a:xfrm>
              <a:grpFill/>
            </p:grpSpPr>
            <p:sp>
              <p:nvSpPr>
                <p:cNvPr id="36" name="矩形 35"/>
                <p:cNvSpPr/>
                <p:nvPr/>
              </p:nvSpPr>
              <p:spPr>
                <a:xfrm>
                  <a:off x="1477529"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2123728" y="3205517"/>
                  <a:ext cx="287199" cy="55435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2454007"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2660791" y="1908202"/>
                  <a:ext cx="91904" cy="936085"/>
                </a:xfrm>
                <a:prstGeom prst="rect">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1474785" y="2843718"/>
                  <a:ext cx="1073963" cy="362866"/>
                </a:xfrm>
                <a:custGeom>
                  <a:avLst/>
                  <a:gdLst>
                    <a:gd name="connsiteX0" fmla="*/ 0 w 3177376"/>
                    <a:gd name="connsiteY0" fmla="*/ 1407782 h 1414360"/>
                    <a:gd name="connsiteX1" fmla="*/ 2887926 w 3177376"/>
                    <a:gd name="connsiteY1" fmla="*/ 0 h 1414360"/>
                    <a:gd name="connsiteX2" fmla="*/ 3177376 w 3177376"/>
                    <a:gd name="connsiteY2" fmla="*/ 0 h 1414360"/>
                    <a:gd name="connsiteX3" fmla="*/ 861773 w 3177376"/>
                    <a:gd name="connsiteY3" fmla="*/ 1414360 h 1414360"/>
                    <a:gd name="connsiteX4" fmla="*/ 0 w 3177376"/>
                    <a:gd name="connsiteY4" fmla="*/ 1407782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376" h="1414360">
                      <a:moveTo>
                        <a:pt x="0" y="1407782"/>
                      </a:moveTo>
                      <a:lnTo>
                        <a:pt x="2887926" y="0"/>
                      </a:lnTo>
                      <a:lnTo>
                        <a:pt x="3177376" y="0"/>
                      </a:lnTo>
                      <a:lnTo>
                        <a:pt x="861773" y="1414360"/>
                      </a:lnTo>
                      <a:lnTo>
                        <a:pt x="0" y="1407782"/>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40"/>
                <p:cNvSpPr/>
                <p:nvPr/>
              </p:nvSpPr>
              <p:spPr>
                <a:xfrm>
                  <a:off x="2123728" y="2842650"/>
                  <a:ext cx="626428" cy="369629"/>
                </a:xfrm>
                <a:custGeom>
                  <a:avLst/>
                  <a:gdLst>
                    <a:gd name="connsiteX0" fmla="*/ 0 w 1868270"/>
                    <a:gd name="connsiteY0" fmla="*/ 1401203 h 1414360"/>
                    <a:gd name="connsiteX1" fmla="*/ 1591977 w 1868270"/>
                    <a:gd name="connsiteY1" fmla="*/ 0 h 1414360"/>
                    <a:gd name="connsiteX2" fmla="*/ 1868270 w 1868270"/>
                    <a:gd name="connsiteY2" fmla="*/ 6579 h 1414360"/>
                    <a:gd name="connsiteX3" fmla="*/ 855194 w 1868270"/>
                    <a:gd name="connsiteY3" fmla="*/ 1414360 h 1414360"/>
                    <a:gd name="connsiteX4" fmla="*/ 0 w 1868270"/>
                    <a:gd name="connsiteY4" fmla="*/ 1401203 h 1414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8270" h="1414360">
                      <a:moveTo>
                        <a:pt x="0" y="1401203"/>
                      </a:moveTo>
                      <a:lnTo>
                        <a:pt x="1591977" y="0"/>
                      </a:lnTo>
                      <a:lnTo>
                        <a:pt x="1868270" y="6579"/>
                      </a:lnTo>
                      <a:lnTo>
                        <a:pt x="855194" y="1414360"/>
                      </a:lnTo>
                      <a:lnTo>
                        <a:pt x="0" y="1401203"/>
                      </a:lnTo>
                      <a:close/>
                    </a:path>
                  </a:pathLst>
                </a:cu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53" name="组合 52"/>
          <p:cNvGrpSpPr/>
          <p:nvPr/>
        </p:nvGrpSpPr>
        <p:grpSpPr>
          <a:xfrm>
            <a:off x="3108614" y="1089363"/>
            <a:ext cx="3047562" cy="3047562"/>
            <a:chOff x="3483329" y="1464078"/>
            <a:chExt cx="2298132" cy="2298132"/>
          </a:xfrm>
        </p:grpSpPr>
        <p:sp>
          <p:nvSpPr>
            <p:cNvPr id="51" name="椭圆 50"/>
            <p:cNvSpPr/>
            <p:nvPr/>
          </p:nvSpPr>
          <p:spPr>
            <a:xfrm>
              <a:off x="3572304" y="1553053"/>
              <a:ext cx="2120182" cy="2120182"/>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483329" y="1464078"/>
              <a:ext cx="2298132" cy="2298132"/>
            </a:xfrm>
            <a:prstGeom prst="ellipse">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latin typeface="方正黑体简体" panose="03000509000000000000" pitchFamily="65" charset="-122"/>
                <a:ea typeface="方正黑体简体" panose="03000509000000000000" pitchFamily="65" charset="-122"/>
              </a:endParaRPr>
            </a:p>
          </p:txBody>
        </p:sp>
      </p:grpSp>
      <p:sp>
        <p:nvSpPr>
          <p:cNvPr id="2" name="矩形 1"/>
          <p:cNvSpPr/>
          <p:nvPr/>
        </p:nvSpPr>
        <p:spPr>
          <a:xfrm>
            <a:off x="3346049" y="2204159"/>
            <a:ext cx="2572692" cy="1015663"/>
          </a:xfrm>
          <a:prstGeom prst="rect">
            <a:avLst/>
          </a:prstGeom>
        </p:spPr>
        <p:txBody>
          <a:bodyPr wrap="none">
            <a:spAutoFit/>
          </a:bodyPr>
          <a:lstStyle/>
          <a:p>
            <a:r>
              <a:rPr lang="en-US" altLang="zh-CN" sz="6000" dirty="0">
                <a:latin typeface="Impact" panose="020B0806030902050204" pitchFamily="34" charset="0"/>
                <a:ea typeface="HanWangWCL10" panose="02020500000000000000" pitchFamily="18" charset="-120"/>
              </a:rPr>
              <a:t>THANKS</a:t>
            </a:r>
            <a:endParaRPr lang="zh-CN" altLang="en-US" sz="6000" dirty="0"/>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down)">
                                      <p:cBhvr>
                                        <p:cTn id="7" dur="580">
                                          <p:stCondLst>
                                            <p:cond delay="0"/>
                                          </p:stCondLst>
                                        </p:cTn>
                                        <p:tgtEl>
                                          <p:spTgt spid="53"/>
                                        </p:tgtEl>
                                      </p:cBhvr>
                                    </p:animEffect>
                                    <p:anim calcmode="lin" valueType="num">
                                      <p:cBhvr>
                                        <p:cTn id="8" dur="1822"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3"/>
                                        </p:tgtEl>
                                        <p:attrNameLst>
                                          <p:attrName>ppt_y</p:attrName>
                                        </p:attrNameLst>
                                      </p:cBhvr>
                                      <p:tavLst>
                                        <p:tav tm="0" fmla="#ppt_y-sin(pi*$)/81">
                                          <p:val>
                                            <p:fltVal val="0"/>
                                          </p:val>
                                        </p:tav>
                                        <p:tav tm="100000">
                                          <p:val>
                                            <p:fltVal val="1"/>
                                          </p:val>
                                        </p:tav>
                                      </p:tavLst>
                                    </p:anim>
                                    <p:animScale>
                                      <p:cBhvr>
                                        <p:cTn id="13" dur="26">
                                          <p:stCondLst>
                                            <p:cond delay="650"/>
                                          </p:stCondLst>
                                        </p:cTn>
                                        <p:tgtEl>
                                          <p:spTgt spid="53"/>
                                        </p:tgtEl>
                                      </p:cBhvr>
                                      <p:to x="100000" y="60000"/>
                                    </p:animScale>
                                    <p:animScale>
                                      <p:cBhvr>
                                        <p:cTn id="14" dur="166" decel="50000">
                                          <p:stCondLst>
                                            <p:cond delay="676"/>
                                          </p:stCondLst>
                                        </p:cTn>
                                        <p:tgtEl>
                                          <p:spTgt spid="53"/>
                                        </p:tgtEl>
                                      </p:cBhvr>
                                      <p:to x="100000" y="100000"/>
                                    </p:animScale>
                                    <p:animScale>
                                      <p:cBhvr>
                                        <p:cTn id="15" dur="26">
                                          <p:stCondLst>
                                            <p:cond delay="1312"/>
                                          </p:stCondLst>
                                        </p:cTn>
                                        <p:tgtEl>
                                          <p:spTgt spid="53"/>
                                        </p:tgtEl>
                                      </p:cBhvr>
                                      <p:to x="100000" y="80000"/>
                                    </p:animScale>
                                    <p:animScale>
                                      <p:cBhvr>
                                        <p:cTn id="16" dur="166" decel="50000">
                                          <p:stCondLst>
                                            <p:cond delay="1338"/>
                                          </p:stCondLst>
                                        </p:cTn>
                                        <p:tgtEl>
                                          <p:spTgt spid="53"/>
                                        </p:tgtEl>
                                      </p:cBhvr>
                                      <p:to x="100000" y="100000"/>
                                    </p:animScale>
                                    <p:animScale>
                                      <p:cBhvr>
                                        <p:cTn id="17" dur="26">
                                          <p:stCondLst>
                                            <p:cond delay="1642"/>
                                          </p:stCondLst>
                                        </p:cTn>
                                        <p:tgtEl>
                                          <p:spTgt spid="53"/>
                                        </p:tgtEl>
                                      </p:cBhvr>
                                      <p:to x="100000" y="90000"/>
                                    </p:animScale>
                                    <p:animScale>
                                      <p:cBhvr>
                                        <p:cTn id="18" dur="166" decel="50000">
                                          <p:stCondLst>
                                            <p:cond delay="1668"/>
                                          </p:stCondLst>
                                        </p:cTn>
                                        <p:tgtEl>
                                          <p:spTgt spid="53"/>
                                        </p:tgtEl>
                                      </p:cBhvr>
                                      <p:to x="100000" y="100000"/>
                                    </p:animScale>
                                    <p:animScale>
                                      <p:cBhvr>
                                        <p:cTn id="19" dur="26">
                                          <p:stCondLst>
                                            <p:cond delay="1808"/>
                                          </p:stCondLst>
                                        </p:cTn>
                                        <p:tgtEl>
                                          <p:spTgt spid="53"/>
                                        </p:tgtEl>
                                      </p:cBhvr>
                                      <p:to x="100000" y="95000"/>
                                    </p:animScale>
                                    <p:animScale>
                                      <p:cBhvr>
                                        <p:cTn id="20" dur="166" decel="50000">
                                          <p:stCondLst>
                                            <p:cond delay="1834"/>
                                          </p:stCondLst>
                                        </p:cTn>
                                        <p:tgtEl>
                                          <p:spTgt spid="53"/>
                                        </p:tgtEl>
                                      </p:cBhvr>
                                      <p:to x="100000" y="100000"/>
                                    </p:animScale>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childTnLst>
                          </p:cTn>
                        </p:par>
                        <p:par>
                          <p:cTn id="25" fill="hold">
                            <p:stCondLst>
                              <p:cond delay="2500"/>
                            </p:stCondLst>
                            <p:childTnLst>
                              <p:par>
                                <p:cTn id="26" presetID="16" presetClass="entr" presetSubtype="37"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barn(outVertical)">
                                      <p:cBhvr>
                                        <p:cTn id="28" dur="1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367036" y="1163515"/>
            <a:ext cx="6840427" cy="2563441"/>
            <a:chOff x="1367036" y="1163515"/>
            <a:chExt cx="6840427" cy="2563441"/>
          </a:xfrm>
        </p:grpSpPr>
        <p:sp>
          <p:nvSpPr>
            <p:cNvPr id="27" name="任意多边形 26"/>
            <p:cNvSpPr/>
            <p:nvPr>
              <p:custDataLst>
                <p:tags r:id="rId2"/>
              </p:custDataLst>
            </p:nvPr>
          </p:nvSpPr>
          <p:spPr>
            <a:xfrm>
              <a:off x="1367036" y="1518427"/>
              <a:ext cx="1671846" cy="1251443"/>
            </a:xfrm>
            <a:custGeom>
              <a:avLst/>
              <a:gdLst>
                <a:gd name="connsiteX0" fmla="*/ 0 w 1144274"/>
                <a:gd name="connsiteY0" fmla="*/ 0 h 1181102"/>
                <a:gd name="connsiteX1" fmla="*/ 1144274 w 1144274"/>
                <a:gd name="connsiteY1" fmla="*/ 0 h 1181102"/>
                <a:gd name="connsiteX2" fmla="*/ 1144274 w 1144274"/>
                <a:gd name="connsiteY2" fmla="*/ 1 h 1181102"/>
                <a:gd name="connsiteX3" fmla="*/ 306849 w 1144274"/>
                <a:gd name="connsiteY3" fmla="*/ 128588 h 1181102"/>
                <a:gd name="connsiteX4" fmla="*/ 1144274 w 1144274"/>
                <a:gd name="connsiteY4" fmla="*/ 128588 h 1181102"/>
                <a:gd name="connsiteX5" fmla="*/ 1144274 w 1144274"/>
                <a:gd name="connsiteY5" fmla="*/ 129542 h 1181102"/>
                <a:gd name="connsiteX6" fmla="*/ 306846 w 1144274"/>
                <a:gd name="connsiteY6" fmla="*/ 129542 h 1181102"/>
                <a:gd name="connsiteX7" fmla="*/ 417370 w 1144274"/>
                <a:gd name="connsiteY7" fmla="*/ 1181102 h 1181102"/>
                <a:gd name="connsiteX8" fmla="*/ 103333 w 1144274"/>
                <a:gd name="connsiteY8" fmla="*/ 1181102 h 1181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274" h="1181102">
                  <a:moveTo>
                    <a:pt x="0" y="0"/>
                  </a:moveTo>
                  <a:lnTo>
                    <a:pt x="1144274" y="0"/>
                  </a:lnTo>
                  <a:lnTo>
                    <a:pt x="1144274" y="1"/>
                  </a:lnTo>
                  <a:lnTo>
                    <a:pt x="306849" y="128588"/>
                  </a:lnTo>
                  <a:lnTo>
                    <a:pt x="1144274" y="128588"/>
                  </a:lnTo>
                  <a:lnTo>
                    <a:pt x="1144274" y="129542"/>
                  </a:lnTo>
                  <a:lnTo>
                    <a:pt x="306846" y="129542"/>
                  </a:lnTo>
                  <a:lnTo>
                    <a:pt x="417370" y="1181102"/>
                  </a:lnTo>
                  <a:lnTo>
                    <a:pt x="103333" y="1181102"/>
                  </a:lnTo>
                  <a:close/>
                </a:path>
              </a:pathLst>
            </a:custGeom>
            <a:gradFill flip="none" rotWithShape="1">
              <a:gsLst>
                <a:gs pos="0">
                  <a:schemeClr val="accent1"/>
                </a:gs>
                <a:gs pos="100000">
                  <a:schemeClr val="accent1">
                    <a:lumMod val="60000"/>
                    <a:lumOff val="4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 name="任意多边形 18"/>
            <p:cNvSpPr/>
            <p:nvPr>
              <p:custDataLst>
                <p:tags r:id="rId3"/>
              </p:custDataLst>
            </p:nvPr>
          </p:nvSpPr>
          <p:spPr>
            <a:xfrm>
              <a:off x="5522306" y="2056682"/>
              <a:ext cx="2685157" cy="1157249"/>
            </a:xfrm>
            <a:custGeom>
              <a:avLst/>
              <a:gdLst>
                <a:gd name="connsiteX0" fmla="*/ 1462558 w 1838466"/>
                <a:gd name="connsiteY0" fmla="*/ 0 h 1091717"/>
                <a:gd name="connsiteX1" fmla="*/ 1838466 w 1838466"/>
                <a:gd name="connsiteY1" fmla="*/ 1091717 h 1091717"/>
                <a:gd name="connsiteX2" fmla="*/ 0 w 1838466"/>
                <a:gd name="connsiteY2" fmla="*/ 1091717 h 1091717"/>
                <a:gd name="connsiteX3" fmla="*/ 0 w 1838466"/>
                <a:gd name="connsiteY3" fmla="*/ 1091716 h 1091717"/>
                <a:gd name="connsiteX4" fmla="*/ 1445521 w 1838466"/>
                <a:gd name="connsiteY4" fmla="*/ 931697 h 1091717"/>
                <a:gd name="connsiteX5" fmla="*/ 1445531 w 1838466"/>
                <a:gd name="connsiteY5" fmla="*/ 931697 h 1091717"/>
                <a:gd name="connsiteX6" fmla="*/ 1154068 w 1838466"/>
                <a:gd name="connsiteY6" fmla="*/ 34664 h 109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8466" h="1091717">
                  <a:moveTo>
                    <a:pt x="1462558" y="0"/>
                  </a:moveTo>
                  <a:lnTo>
                    <a:pt x="1838466" y="1091717"/>
                  </a:lnTo>
                  <a:lnTo>
                    <a:pt x="0" y="1091717"/>
                  </a:lnTo>
                  <a:lnTo>
                    <a:pt x="0" y="1091716"/>
                  </a:lnTo>
                  <a:lnTo>
                    <a:pt x="1445521" y="931697"/>
                  </a:lnTo>
                  <a:lnTo>
                    <a:pt x="1445531" y="931697"/>
                  </a:lnTo>
                  <a:lnTo>
                    <a:pt x="1154068" y="34664"/>
                  </a:lnTo>
                  <a:close/>
                </a:path>
              </a:pathLst>
            </a:custGeom>
            <a:gradFill flip="none" rotWithShape="1">
              <a:gsLst>
                <a:gs pos="0">
                  <a:schemeClr val="accent1"/>
                </a:gs>
                <a:gs pos="100000">
                  <a:schemeClr val="accent1">
                    <a:lumMod val="60000"/>
                    <a:lumOff val="4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任意多边形 5"/>
            <p:cNvSpPr/>
            <p:nvPr>
              <p:custDataLst>
                <p:tags r:id="rId4"/>
              </p:custDataLst>
            </p:nvPr>
          </p:nvSpPr>
          <p:spPr>
            <a:xfrm>
              <a:off x="1814560" y="1654674"/>
              <a:ext cx="5817842" cy="1389371"/>
            </a:xfrm>
            <a:custGeom>
              <a:avLst/>
              <a:gdLst>
                <a:gd name="connsiteX0" fmla="*/ 0 w 3982993"/>
                <a:gd name="connsiteY0" fmla="*/ 0 h 1310640"/>
                <a:gd name="connsiteX1" fmla="*/ 3557141 w 3982993"/>
                <a:gd name="connsiteY1" fmla="*/ 0 h 1310640"/>
                <a:gd name="connsiteX2" fmla="*/ 3982993 w 3982993"/>
                <a:gd name="connsiteY2" fmla="*/ 1310640 h 1310640"/>
                <a:gd name="connsiteX3" fmla="*/ 137754 w 3982993"/>
                <a:gd name="connsiteY3" fmla="*/ 1310640 h 1310640"/>
              </a:gdLst>
              <a:ahLst/>
              <a:cxnLst>
                <a:cxn ang="0">
                  <a:pos x="connsiteX0" y="connsiteY0"/>
                </a:cxn>
                <a:cxn ang="0">
                  <a:pos x="connsiteX1" y="connsiteY1"/>
                </a:cxn>
                <a:cxn ang="0">
                  <a:pos x="connsiteX2" y="connsiteY2"/>
                </a:cxn>
                <a:cxn ang="0">
                  <a:pos x="connsiteX3" y="connsiteY3"/>
                </a:cxn>
              </a:cxnLst>
              <a:rect l="l" t="t" r="r" b="b"/>
              <a:pathLst>
                <a:path w="3982993" h="1310640">
                  <a:moveTo>
                    <a:pt x="0" y="0"/>
                  </a:moveTo>
                  <a:lnTo>
                    <a:pt x="3557141" y="0"/>
                  </a:lnTo>
                  <a:lnTo>
                    <a:pt x="3982993" y="1310640"/>
                  </a:lnTo>
                  <a:lnTo>
                    <a:pt x="137754" y="1310640"/>
                  </a:lnTo>
                  <a:close/>
                </a:path>
              </a:pathLst>
            </a:custGeom>
            <a:gradFill flip="none" rotWithShape="1">
              <a:gsLst>
                <a:gs pos="0">
                  <a:schemeClr val="accent1">
                    <a:lumMod val="75000"/>
                  </a:schemeClr>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Ins="252000" anchor="ctr">
              <a:normAutofit/>
            </a:bodyPr>
            <a:lstStyle/>
            <a:p>
              <a:pPr algn="ctr" eaLnBrk="1" fontAlgn="auto" hangingPunct="1">
                <a:spcBef>
                  <a:spcPts val="0"/>
                </a:spcBef>
                <a:spcAft>
                  <a:spcPts val="0"/>
                </a:spcAft>
                <a:defRPr/>
              </a:pPr>
              <a:r>
                <a:rPr lang="zh-CN" altLang="en-US" sz="2800" dirty="0">
                  <a:solidFill>
                    <a:sysClr val="windowText" lastClr="000000"/>
                  </a:solidFill>
                  <a:latin typeface="微软雅黑" panose="020B0503020204020204" pitchFamily="34" charset="-122"/>
                  <a:ea typeface="微软雅黑" panose="020B0503020204020204" pitchFamily="34" charset="-122"/>
                </a:rPr>
                <a:t>第一部 问题的提出</a:t>
              </a:r>
            </a:p>
          </p:txBody>
        </p:sp>
        <p:sp>
          <p:nvSpPr>
            <p:cNvPr id="7" name="直角三角形 6"/>
            <p:cNvSpPr/>
            <p:nvPr>
              <p:custDataLst>
                <p:tags r:id="rId5"/>
              </p:custDataLst>
            </p:nvPr>
          </p:nvSpPr>
          <p:spPr>
            <a:xfrm rot="16200000">
              <a:off x="2358598" y="974391"/>
              <a:ext cx="136245" cy="1224320"/>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直角三角形 7"/>
            <p:cNvSpPr/>
            <p:nvPr>
              <p:custDataLst>
                <p:tags r:id="rId6"/>
              </p:custDataLst>
            </p:nvPr>
          </p:nvSpPr>
          <p:spPr>
            <a:xfrm rot="16200000" flipH="1" flipV="1">
              <a:off x="6492410" y="2073939"/>
              <a:ext cx="169888" cy="2110098"/>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4" name="任意多边形 23"/>
            <p:cNvSpPr/>
            <p:nvPr>
              <p:custDataLst>
                <p:tags r:id="rId7"/>
              </p:custDataLst>
            </p:nvPr>
          </p:nvSpPr>
          <p:spPr>
            <a:xfrm>
              <a:off x="1367036" y="1163515"/>
              <a:ext cx="1217363" cy="354912"/>
            </a:xfrm>
            <a:custGeom>
              <a:avLst/>
              <a:gdLst>
                <a:gd name="connsiteX0" fmla="*/ 833801 w 833801"/>
                <a:gd name="connsiteY0" fmla="*/ 0 h 335236"/>
                <a:gd name="connsiteX1" fmla="*/ 498565 w 833801"/>
                <a:gd name="connsiteY1" fmla="*/ 335236 h 335236"/>
                <a:gd name="connsiteX2" fmla="*/ 0 w 833801"/>
                <a:gd name="connsiteY2" fmla="*/ 335236 h 335236"/>
              </a:gdLst>
              <a:ahLst/>
              <a:cxnLst>
                <a:cxn ang="0">
                  <a:pos x="connsiteX0" y="connsiteY0"/>
                </a:cxn>
                <a:cxn ang="0">
                  <a:pos x="connsiteX1" y="connsiteY1"/>
                </a:cxn>
                <a:cxn ang="0">
                  <a:pos x="connsiteX2" y="connsiteY2"/>
                </a:cxn>
              </a:cxnLst>
              <a:rect l="l" t="t" r="r" b="b"/>
              <a:pathLst>
                <a:path w="833801" h="335236">
                  <a:moveTo>
                    <a:pt x="833801" y="0"/>
                  </a:moveTo>
                  <a:lnTo>
                    <a:pt x="498565" y="335236"/>
                  </a:lnTo>
                  <a:lnTo>
                    <a:pt x="0" y="335236"/>
                  </a:lnTo>
                  <a:close/>
                </a:path>
              </a:pathLst>
            </a:custGeom>
            <a:gradFill flip="none" rotWithShape="1">
              <a:gsLst>
                <a:gs pos="0">
                  <a:schemeClr val="accent1">
                    <a:lumMod val="7500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任意多边形 30"/>
            <p:cNvSpPr/>
            <p:nvPr>
              <p:custDataLst>
                <p:tags r:id="rId8"/>
              </p:custDataLst>
            </p:nvPr>
          </p:nvSpPr>
          <p:spPr>
            <a:xfrm>
              <a:off x="6454457" y="3213932"/>
              <a:ext cx="1753004" cy="513024"/>
            </a:xfrm>
            <a:custGeom>
              <a:avLst/>
              <a:gdLst>
                <a:gd name="connsiteX0" fmla="*/ 667403 w 1200162"/>
                <a:gd name="connsiteY0" fmla="*/ 0 h 484897"/>
                <a:gd name="connsiteX1" fmla="*/ 1200162 w 1200162"/>
                <a:gd name="connsiteY1" fmla="*/ 0 h 484897"/>
                <a:gd name="connsiteX2" fmla="*/ 0 w 1200162"/>
                <a:gd name="connsiteY2" fmla="*/ 484897 h 484897"/>
              </a:gdLst>
              <a:ahLst/>
              <a:cxnLst>
                <a:cxn ang="0">
                  <a:pos x="connsiteX0" y="connsiteY0"/>
                </a:cxn>
                <a:cxn ang="0">
                  <a:pos x="connsiteX1" y="connsiteY1"/>
                </a:cxn>
                <a:cxn ang="0">
                  <a:pos x="connsiteX2" y="connsiteY2"/>
                </a:cxn>
              </a:cxnLst>
              <a:rect l="l" t="t" r="r" b="b"/>
              <a:pathLst>
                <a:path w="1200162" h="484897">
                  <a:moveTo>
                    <a:pt x="667403" y="0"/>
                  </a:moveTo>
                  <a:lnTo>
                    <a:pt x="1200162" y="0"/>
                  </a:lnTo>
                  <a:lnTo>
                    <a:pt x="0" y="484897"/>
                  </a:lnTo>
                  <a:close/>
                </a:path>
              </a:pathLst>
            </a:custGeom>
            <a:gradFill flip="none" rotWithShape="1">
              <a:gsLst>
                <a:gs pos="0">
                  <a:schemeClr val="accent1">
                    <a:lumMod val="7500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33" name="直接连接符 32"/>
            <p:cNvCxnSpPr/>
            <p:nvPr>
              <p:custDataLst>
                <p:tags r:id="rId9"/>
              </p:custDataLst>
            </p:nvPr>
          </p:nvCxnSpPr>
          <p:spPr>
            <a:xfrm>
              <a:off x="2229624" y="2026406"/>
              <a:ext cx="4785980"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10"/>
              </p:custDataLst>
            </p:nvPr>
          </p:nvCxnSpPr>
          <p:spPr>
            <a:xfrm>
              <a:off x="2229624" y="2635307"/>
              <a:ext cx="4785980"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2899328" y="2366099"/>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tx1"/>
                </a:solidFill>
                <a:latin typeface="方正黑体简体" panose="03000509000000000000" pitchFamily="65" charset="-122"/>
                <a:ea typeface="方正黑体简体" panose="03000509000000000000" pitchFamily="65" charset="-122"/>
              </a:rPr>
              <a:t>推荐系统的成功</a:t>
            </a:r>
            <a:endParaRPr lang="zh-CN" altLang="en-US" dirty="0"/>
          </a:p>
        </p:txBody>
      </p:sp>
      <p:sp>
        <p:nvSpPr>
          <p:cNvPr id="5" name="椭圆 4"/>
          <p:cNvSpPr/>
          <p:nvPr/>
        </p:nvSpPr>
        <p:spPr>
          <a:xfrm>
            <a:off x="4367388" y="2485061"/>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tx1"/>
                </a:solidFill>
                <a:latin typeface="方正黑体简体" panose="03000509000000000000" pitchFamily="65" charset="-122"/>
                <a:ea typeface="方正黑体简体" panose="03000509000000000000" pitchFamily="65" charset="-122"/>
              </a:rPr>
              <a:t>用户选择困难</a:t>
            </a:r>
            <a:endParaRPr lang="zh-CN" altLang="en-US" dirty="0">
              <a:solidFill>
                <a:schemeClr val="tx1"/>
              </a:solidFill>
            </a:endParaRPr>
          </a:p>
        </p:txBody>
      </p:sp>
      <p:sp>
        <p:nvSpPr>
          <p:cNvPr id="6" name="椭圆 5"/>
          <p:cNvSpPr/>
          <p:nvPr/>
        </p:nvSpPr>
        <p:spPr>
          <a:xfrm>
            <a:off x="3992552" y="1286323"/>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tx1"/>
                </a:solidFill>
                <a:latin typeface="方正黑体简体" panose="03000509000000000000" pitchFamily="65" charset="-122"/>
                <a:ea typeface="方正黑体简体" panose="03000509000000000000" pitchFamily="65" charset="-122"/>
              </a:rPr>
              <a:t>大量</a:t>
            </a:r>
            <a:r>
              <a:rPr lang="en-US" altLang="zh-CN" dirty="0">
                <a:solidFill>
                  <a:schemeClr val="tx1"/>
                </a:solidFill>
                <a:latin typeface="方正黑体简体" panose="03000509000000000000" pitchFamily="65" charset="-122"/>
                <a:ea typeface="方正黑体简体" panose="03000509000000000000" pitchFamily="65" charset="-122"/>
              </a:rPr>
              <a:t>poi</a:t>
            </a:r>
            <a:r>
              <a:rPr lang="zh-CN" altLang="en-US" dirty="0">
                <a:solidFill>
                  <a:schemeClr val="tx1"/>
                </a:solidFill>
                <a:latin typeface="方正黑体简体" panose="03000509000000000000" pitchFamily="65" charset="-122"/>
                <a:ea typeface="方正黑体简体" panose="03000509000000000000" pitchFamily="65" charset="-122"/>
              </a:rPr>
              <a:t>的出现</a:t>
            </a:r>
            <a:endParaRPr lang="zh-CN" altLang="en-US" dirty="0">
              <a:solidFill>
                <a:schemeClr val="tx1"/>
              </a:solidFill>
            </a:endParaRPr>
          </a:p>
        </p:txBody>
      </p:sp>
      <p:sp>
        <p:nvSpPr>
          <p:cNvPr id="8" name="椭圆 7"/>
          <p:cNvSpPr/>
          <p:nvPr/>
        </p:nvSpPr>
        <p:spPr>
          <a:xfrm>
            <a:off x="5108081" y="1686332"/>
            <a:ext cx="144016" cy="1440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196485" y="2887677"/>
            <a:ext cx="144016" cy="1440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5792157" y="2771955"/>
            <a:ext cx="144016" cy="1440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082605" y="1202662"/>
            <a:ext cx="2200731" cy="954107"/>
          </a:xfrm>
          <a:prstGeom prst="rect">
            <a:avLst/>
          </a:prstGeom>
        </p:spPr>
        <p:txBody>
          <a:bodyPr wrap="square">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快速的城市扩张大大延长了我们生活的物质疆界。地区，连同大量的</a:t>
            </a:r>
            <a:r>
              <a:rPr lang="en-US" altLang="zh-CN" sz="1400" dirty="0">
                <a:solidFill>
                  <a:schemeClr val="bg1"/>
                </a:solidFill>
                <a:latin typeface="方正黑体简体" panose="03000509000000000000" pitchFamily="65" charset="-122"/>
                <a:ea typeface="方正黑体简体" panose="03000509000000000000" pitchFamily="65" charset="-122"/>
              </a:rPr>
              <a:t>POI</a:t>
            </a:r>
            <a:r>
              <a:rPr lang="zh-CN" altLang="en-US" sz="1400" dirty="0">
                <a:solidFill>
                  <a:schemeClr val="bg1"/>
                </a:solidFill>
                <a:latin typeface="方正黑体简体" panose="03000509000000000000" pitchFamily="65" charset="-122"/>
                <a:ea typeface="方正黑体简体" panose="03000509000000000000" pitchFamily="65" charset="-122"/>
              </a:rPr>
              <a:t>（兴趣点）正在开发</a:t>
            </a:r>
          </a:p>
        </p:txBody>
      </p:sp>
      <p:sp>
        <p:nvSpPr>
          <p:cNvPr id="16" name="矩形 15"/>
          <p:cNvSpPr/>
          <p:nvPr/>
        </p:nvSpPr>
        <p:spPr>
          <a:xfrm>
            <a:off x="6804248" y="2552586"/>
            <a:ext cx="2200731" cy="1600438"/>
          </a:xfrm>
          <a:prstGeom prst="rect">
            <a:avLst/>
          </a:prstGeom>
        </p:spPr>
        <p:txBody>
          <a:bodyPr wrap="square">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“选择”，导致用户难以做出满意的决策“哪里”以有效的方式去。个性化</a:t>
            </a:r>
            <a:r>
              <a:rPr lang="en-US" altLang="zh-CN" sz="1400" dirty="0">
                <a:solidFill>
                  <a:schemeClr val="bg1"/>
                </a:solidFill>
                <a:latin typeface="方正黑体简体" panose="03000509000000000000" pitchFamily="65" charset="-122"/>
                <a:ea typeface="方正黑体简体" panose="03000509000000000000" pitchFamily="65" charset="-122"/>
              </a:rPr>
              <a:t>POI</a:t>
            </a:r>
            <a:r>
              <a:rPr lang="zh-CN" altLang="en-US" sz="1400" dirty="0">
                <a:solidFill>
                  <a:schemeClr val="bg1"/>
                </a:solidFill>
                <a:latin typeface="方正黑体简体" panose="03000509000000000000" pitchFamily="65" charset="-122"/>
                <a:ea typeface="方正黑体简体" panose="03000509000000000000" pitchFamily="65" charset="-122"/>
              </a:rPr>
              <a:t>推荐是一个提出的任务。帮助用户过滤掉有趣的</a:t>
            </a:r>
            <a:r>
              <a:rPr lang="en-US" altLang="zh-CN" sz="1400" dirty="0">
                <a:solidFill>
                  <a:schemeClr val="bg1"/>
                </a:solidFill>
                <a:latin typeface="方正黑体简体" panose="03000509000000000000" pitchFamily="65" charset="-122"/>
                <a:ea typeface="方正黑体简体" panose="03000509000000000000" pitchFamily="65" charset="-122"/>
              </a:rPr>
              <a:t>POI</a:t>
            </a:r>
            <a:r>
              <a:rPr lang="zh-CN" altLang="en-US" sz="1400" dirty="0">
                <a:solidFill>
                  <a:schemeClr val="bg1"/>
                </a:solidFill>
                <a:latin typeface="方正黑体简体" panose="03000509000000000000" pitchFamily="65" charset="-122"/>
                <a:ea typeface="方正黑体简体" panose="03000509000000000000" pitchFamily="65" charset="-122"/>
              </a:rPr>
              <a:t>并减少决策时间制作</a:t>
            </a:r>
          </a:p>
        </p:txBody>
      </p:sp>
      <p:sp>
        <p:nvSpPr>
          <p:cNvPr id="17" name="矩形 16"/>
          <p:cNvSpPr/>
          <p:nvPr/>
        </p:nvSpPr>
        <p:spPr>
          <a:xfrm>
            <a:off x="395536" y="2499742"/>
            <a:ext cx="2016224" cy="523220"/>
          </a:xfrm>
          <a:prstGeom prst="rect">
            <a:avLst/>
          </a:prstGeom>
        </p:spPr>
        <p:txBody>
          <a:bodyPr wrap="square">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推荐系统在其他应用场景下的成功应用</a:t>
            </a:r>
          </a:p>
        </p:txBody>
      </p:sp>
      <p:grpSp>
        <p:nvGrpSpPr>
          <p:cNvPr id="7" name="组合 6"/>
          <p:cNvGrpSpPr/>
          <p:nvPr/>
        </p:nvGrpSpPr>
        <p:grpSpPr>
          <a:xfrm>
            <a:off x="2207678" y="2789590"/>
            <a:ext cx="928141" cy="165106"/>
            <a:chOff x="2375251" y="2578555"/>
            <a:chExt cx="928141" cy="165106"/>
          </a:xfrm>
        </p:grpSpPr>
        <p:cxnSp>
          <p:nvCxnSpPr>
            <p:cNvPr id="21" name="直接连接符 20"/>
            <p:cNvCxnSpPr/>
            <p:nvPr/>
          </p:nvCxnSpPr>
          <p:spPr>
            <a:xfrm>
              <a:off x="2943859" y="2578555"/>
              <a:ext cx="359533" cy="1651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375251" y="2578556"/>
              <a:ext cx="568608" cy="105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5180088" y="1553094"/>
            <a:ext cx="928141" cy="191936"/>
            <a:chOff x="5180088" y="1553094"/>
            <a:chExt cx="928141" cy="191936"/>
          </a:xfrm>
        </p:grpSpPr>
        <p:cxnSp>
          <p:nvCxnSpPr>
            <p:cNvPr id="12" name="直接连接符 11"/>
            <p:cNvCxnSpPr/>
            <p:nvPr/>
          </p:nvCxnSpPr>
          <p:spPr>
            <a:xfrm flipV="1">
              <a:off x="5180088" y="1563638"/>
              <a:ext cx="359533" cy="1813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5539621" y="1553094"/>
              <a:ext cx="568608" cy="105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5899661" y="2643758"/>
            <a:ext cx="933077" cy="186664"/>
            <a:chOff x="5899661" y="2643758"/>
            <a:chExt cx="933077" cy="186664"/>
          </a:xfrm>
        </p:grpSpPr>
        <p:cxnSp>
          <p:nvCxnSpPr>
            <p:cNvPr id="19" name="直接连接符 18"/>
            <p:cNvCxnSpPr/>
            <p:nvPr/>
          </p:nvCxnSpPr>
          <p:spPr>
            <a:xfrm flipV="1">
              <a:off x="5899661" y="2649030"/>
              <a:ext cx="359533" cy="1813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6264130" y="2643758"/>
              <a:ext cx="568608" cy="105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8" name="TextBox 27"/>
          <p:cNvSpPr txBox="1"/>
          <p:nvPr/>
        </p:nvSpPr>
        <p:spPr>
          <a:xfrm>
            <a:off x="1567911" y="4371950"/>
            <a:ext cx="6028425" cy="415498"/>
          </a:xfrm>
          <a:prstGeom prst="rect">
            <a:avLst/>
          </a:prstGeom>
          <a:noFill/>
        </p:spPr>
        <p:txBody>
          <a:bodyPr wrap="squar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这里输入你的文字内容这里输入你的文字内容这里输入你的文字内容这里输入你的文字内容这里输入你的文字内容这里输入你的文字内容这里输入你的文字内容这里输入你的文字内容</a:t>
            </a:r>
          </a:p>
        </p:txBody>
      </p:sp>
      <p:sp>
        <p:nvSpPr>
          <p:cNvPr id="23" name="椭圆 22">
            <a:extLst>
              <a:ext uri="{FF2B5EF4-FFF2-40B4-BE49-F238E27FC236}">
                <a16:creationId xmlns:a16="http://schemas.microsoft.com/office/drawing/2014/main" id="{66614344-604E-4A34-91B8-6502D5D395CF}"/>
              </a:ext>
            </a:extLst>
          </p:cNvPr>
          <p:cNvSpPr/>
          <p:nvPr/>
        </p:nvSpPr>
        <p:spPr>
          <a:xfrm>
            <a:off x="2671221" y="964744"/>
            <a:ext cx="1656184" cy="1656184"/>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tx1"/>
                </a:solidFill>
                <a:latin typeface="方正黑体简体" panose="03000509000000000000" pitchFamily="65" charset="-122"/>
                <a:ea typeface="方正黑体简体" panose="03000509000000000000" pitchFamily="65" charset="-122"/>
              </a:rPr>
              <a:t>定位技术</a:t>
            </a:r>
            <a:endParaRPr lang="zh-CN" altLang="en-US" dirty="0">
              <a:solidFill>
                <a:schemeClr val="tx1"/>
              </a:solidFill>
            </a:endParaRPr>
          </a:p>
        </p:txBody>
      </p:sp>
      <p:sp>
        <p:nvSpPr>
          <p:cNvPr id="24" name="椭圆 23">
            <a:extLst>
              <a:ext uri="{FF2B5EF4-FFF2-40B4-BE49-F238E27FC236}">
                <a16:creationId xmlns:a16="http://schemas.microsoft.com/office/drawing/2014/main" id="{C24D3A53-9B3A-4663-AA0D-903EB09DEE69}"/>
              </a:ext>
            </a:extLst>
          </p:cNvPr>
          <p:cNvSpPr/>
          <p:nvPr/>
        </p:nvSpPr>
        <p:spPr>
          <a:xfrm>
            <a:off x="2899328" y="1411334"/>
            <a:ext cx="144016" cy="1440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a:extLst>
              <a:ext uri="{FF2B5EF4-FFF2-40B4-BE49-F238E27FC236}">
                <a16:creationId xmlns:a16="http://schemas.microsoft.com/office/drawing/2014/main" id="{707B562D-CFD1-4F8B-B05A-89B0F9CF541E}"/>
              </a:ext>
            </a:extLst>
          </p:cNvPr>
          <p:cNvGrpSpPr/>
          <p:nvPr/>
        </p:nvGrpSpPr>
        <p:grpSpPr>
          <a:xfrm>
            <a:off x="1960654" y="1309599"/>
            <a:ext cx="928141" cy="165106"/>
            <a:chOff x="2375251" y="2578555"/>
            <a:chExt cx="928141" cy="165106"/>
          </a:xfrm>
        </p:grpSpPr>
        <p:cxnSp>
          <p:nvCxnSpPr>
            <p:cNvPr id="29" name="直接连接符 28">
              <a:extLst>
                <a:ext uri="{FF2B5EF4-FFF2-40B4-BE49-F238E27FC236}">
                  <a16:creationId xmlns:a16="http://schemas.microsoft.com/office/drawing/2014/main" id="{9DAADBF0-8994-4B88-83F5-FCCBFA5CD67E}"/>
                </a:ext>
              </a:extLst>
            </p:cNvPr>
            <p:cNvCxnSpPr/>
            <p:nvPr/>
          </p:nvCxnSpPr>
          <p:spPr>
            <a:xfrm>
              <a:off x="2943859" y="2578555"/>
              <a:ext cx="359533" cy="1651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3CA01528-AB6F-4ADA-A9B6-DFC27A483E2B}"/>
                </a:ext>
              </a:extLst>
            </p:cNvPr>
            <p:cNvCxnSpPr/>
            <p:nvPr/>
          </p:nvCxnSpPr>
          <p:spPr>
            <a:xfrm flipV="1">
              <a:off x="2375251" y="2578556"/>
              <a:ext cx="568608" cy="105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1" name="矩形 30">
            <a:extLst>
              <a:ext uri="{FF2B5EF4-FFF2-40B4-BE49-F238E27FC236}">
                <a16:creationId xmlns:a16="http://schemas.microsoft.com/office/drawing/2014/main" id="{61BB0903-A897-4873-9486-FADBC00E411F}"/>
              </a:ext>
            </a:extLst>
          </p:cNvPr>
          <p:cNvSpPr/>
          <p:nvPr/>
        </p:nvSpPr>
        <p:spPr>
          <a:xfrm>
            <a:off x="48763" y="1109809"/>
            <a:ext cx="2016224" cy="307777"/>
          </a:xfrm>
          <a:prstGeom prst="rect">
            <a:avLst/>
          </a:prstGeom>
        </p:spPr>
        <p:txBody>
          <a:bodyPr wrap="square">
            <a:spAutoFit/>
          </a:bodyPr>
          <a:lstStyle/>
          <a:p>
            <a:r>
              <a:rPr lang="zh-CN" altLang="en-US" sz="1400">
                <a:solidFill>
                  <a:schemeClr val="bg1"/>
                </a:solidFill>
                <a:latin typeface="方正黑体简体" panose="03000509000000000000" pitchFamily="65" charset="-122"/>
                <a:ea typeface="方正黑体简体" panose="03000509000000000000" pitchFamily="65" charset="-122"/>
              </a:rPr>
              <a:t>定位技术</a:t>
            </a:r>
            <a:endParaRPr lang="zh-CN" altLang="en-US" sz="1400" dirty="0">
              <a:solidFill>
                <a:schemeClr val="bg1"/>
              </a:solidFill>
              <a:latin typeface="方正黑体简体" panose="03000509000000000000" pitchFamily="65" charset="-122"/>
              <a:ea typeface="方正黑体简体" panose="03000509000000000000" pitchFamily="65"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Scale>
                                      <p:cBhvr>
                                        <p:cTn id="7"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6"/>
                                        </p:tgtEl>
                                        <p:attrNameLst>
                                          <p:attrName>ppt_x</p:attrName>
                                          <p:attrName>ppt_y</p:attrName>
                                        </p:attrNameLst>
                                      </p:cBhvr>
                                    </p:animMotion>
                                    <p:animEffect transition="in" filter="fade">
                                      <p:cBhvr>
                                        <p:cTn id="9" dur="1000"/>
                                        <p:tgtEl>
                                          <p:spTgt spid="6"/>
                                        </p:tgtEl>
                                      </p:cBhvr>
                                    </p:animEffect>
                                  </p:childTnLst>
                                </p:cTn>
                              </p:par>
                            </p:childTnLst>
                          </p:cTn>
                        </p:par>
                        <p:par>
                          <p:cTn id="10" fill="hold">
                            <p:stCondLst>
                              <p:cond delay="1000"/>
                            </p:stCondLst>
                            <p:childTnLst>
                              <p:par>
                                <p:cTn id="11" presetID="5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Scale>
                                      <p:cBhvr>
                                        <p:cTn id="13"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4"/>
                                        </p:tgtEl>
                                        <p:attrNameLst>
                                          <p:attrName>ppt_x</p:attrName>
                                          <p:attrName>ppt_y</p:attrName>
                                        </p:attrNameLst>
                                      </p:cBhvr>
                                    </p:animMotion>
                                    <p:animEffect transition="in" filter="fade">
                                      <p:cBhvr>
                                        <p:cTn id="15" dur="1000"/>
                                        <p:tgtEl>
                                          <p:spTgt spid="4"/>
                                        </p:tgtEl>
                                      </p:cBhvr>
                                    </p:animEffect>
                                  </p:childTnLst>
                                </p:cTn>
                              </p:par>
                            </p:childTnLst>
                          </p:cTn>
                        </p:par>
                        <p:par>
                          <p:cTn id="16" fill="hold">
                            <p:stCondLst>
                              <p:cond delay="2000"/>
                            </p:stCondLst>
                            <p:childTnLst>
                              <p:par>
                                <p:cTn id="17" presetID="52"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Scale>
                                      <p:cBhvr>
                                        <p:cTn id="19"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5"/>
                                        </p:tgtEl>
                                        <p:attrNameLst>
                                          <p:attrName>ppt_x</p:attrName>
                                          <p:attrName>ppt_y</p:attrName>
                                        </p:attrNameLst>
                                      </p:cBhvr>
                                    </p:animMotion>
                                    <p:animEffect transition="in" filter="fade">
                                      <p:cBhvr>
                                        <p:cTn id="21" dur="1000"/>
                                        <p:tgtEl>
                                          <p:spTgt spid="5"/>
                                        </p:tgtEl>
                                      </p:cBhvr>
                                    </p:animEffect>
                                  </p:childTnLst>
                                </p:cTn>
                              </p:par>
                            </p:childTnLst>
                          </p:cTn>
                        </p:par>
                        <p:par>
                          <p:cTn id="22" fill="hold">
                            <p:stCondLst>
                              <p:cond delay="3000"/>
                            </p:stCondLst>
                            <p:childTnLst>
                              <p:par>
                                <p:cTn id="23" presetID="53" presetClass="entr" presetSubtype="16"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250" fill="hold"/>
                                        <p:tgtEl>
                                          <p:spTgt spid="8"/>
                                        </p:tgtEl>
                                        <p:attrNameLst>
                                          <p:attrName>ppt_w</p:attrName>
                                        </p:attrNameLst>
                                      </p:cBhvr>
                                      <p:tavLst>
                                        <p:tav tm="0">
                                          <p:val>
                                            <p:fltVal val="0"/>
                                          </p:val>
                                        </p:tav>
                                        <p:tav tm="100000">
                                          <p:val>
                                            <p:strVal val="#ppt_w"/>
                                          </p:val>
                                        </p:tav>
                                      </p:tavLst>
                                    </p:anim>
                                    <p:anim calcmode="lin" valueType="num">
                                      <p:cBhvr>
                                        <p:cTn id="26" dur="250" fill="hold"/>
                                        <p:tgtEl>
                                          <p:spTgt spid="8"/>
                                        </p:tgtEl>
                                        <p:attrNameLst>
                                          <p:attrName>ppt_h</p:attrName>
                                        </p:attrNameLst>
                                      </p:cBhvr>
                                      <p:tavLst>
                                        <p:tav tm="0">
                                          <p:val>
                                            <p:fltVal val="0"/>
                                          </p:val>
                                        </p:tav>
                                        <p:tav tm="100000">
                                          <p:val>
                                            <p:strVal val="#ppt_h"/>
                                          </p:val>
                                        </p:tav>
                                      </p:tavLst>
                                    </p:anim>
                                    <p:animEffect transition="in" filter="fade">
                                      <p:cBhvr>
                                        <p:cTn id="27" dur="250"/>
                                        <p:tgtEl>
                                          <p:spTgt spid="8"/>
                                        </p:tgtEl>
                                      </p:cBhvr>
                                    </p:animEffect>
                                  </p:childTnLst>
                                </p:cTn>
                              </p:par>
                            </p:childTnLst>
                          </p:cTn>
                        </p:par>
                        <p:par>
                          <p:cTn id="28" fill="hold">
                            <p:stCondLst>
                              <p:cond delay="3500"/>
                            </p:stCondLst>
                            <p:childTnLst>
                              <p:par>
                                <p:cTn id="29" presetID="22" presetClass="entr" presetSubtype="8"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left)">
                                      <p:cBhvr>
                                        <p:cTn id="31" dur="500"/>
                                        <p:tgtEl>
                                          <p:spTgt spid="2"/>
                                        </p:tgtEl>
                                      </p:cBhvr>
                                    </p:animEffect>
                                  </p:childTnLst>
                                </p:cTn>
                              </p:par>
                            </p:childTnLst>
                          </p:cTn>
                        </p:par>
                        <p:par>
                          <p:cTn id="32" fill="hold">
                            <p:stCondLst>
                              <p:cond delay="4000"/>
                            </p:stCondLst>
                            <p:childTnLst>
                              <p:par>
                                <p:cTn id="33" presetID="10"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par>
                          <p:cTn id="36" fill="hold">
                            <p:stCondLst>
                              <p:cond delay="4500"/>
                            </p:stCondLst>
                            <p:childTnLst>
                              <p:par>
                                <p:cTn id="37" presetID="53" presetClass="entr" presetSubtype="16" fill="hold" grpId="0"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250" fill="hold"/>
                                        <p:tgtEl>
                                          <p:spTgt spid="9"/>
                                        </p:tgtEl>
                                        <p:attrNameLst>
                                          <p:attrName>ppt_w</p:attrName>
                                        </p:attrNameLst>
                                      </p:cBhvr>
                                      <p:tavLst>
                                        <p:tav tm="0">
                                          <p:val>
                                            <p:fltVal val="0"/>
                                          </p:val>
                                        </p:tav>
                                        <p:tav tm="100000">
                                          <p:val>
                                            <p:strVal val="#ppt_w"/>
                                          </p:val>
                                        </p:tav>
                                      </p:tavLst>
                                    </p:anim>
                                    <p:anim calcmode="lin" valueType="num">
                                      <p:cBhvr>
                                        <p:cTn id="40" dur="250" fill="hold"/>
                                        <p:tgtEl>
                                          <p:spTgt spid="9"/>
                                        </p:tgtEl>
                                        <p:attrNameLst>
                                          <p:attrName>ppt_h</p:attrName>
                                        </p:attrNameLst>
                                      </p:cBhvr>
                                      <p:tavLst>
                                        <p:tav tm="0">
                                          <p:val>
                                            <p:fltVal val="0"/>
                                          </p:val>
                                        </p:tav>
                                        <p:tav tm="100000">
                                          <p:val>
                                            <p:strVal val="#ppt_h"/>
                                          </p:val>
                                        </p:tav>
                                      </p:tavLst>
                                    </p:anim>
                                    <p:animEffect transition="in" filter="fade">
                                      <p:cBhvr>
                                        <p:cTn id="41" dur="250"/>
                                        <p:tgtEl>
                                          <p:spTgt spid="9"/>
                                        </p:tgtEl>
                                      </p:cBhvr>
                                    </p:animEffect>
                                  </p:childTnLst>
                                </p:cTn>
                              </p:par>
                            </p:childTnLst>
                          </p:cTn>
                        </p:par>
                        <p:par>
                          <p:cTn id="42" fill="hold">
                            <p:stCondLst>
                              <p:cond delay="5000"/>
                            </p:stCondLst>
                            <p:childTnLst>
                              <p:par>
                                <p:cTn id="43" presetID="22" presetClass="entr" presetSubtype="2" fill="hold" nodeType="after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wipe(right)">
                                      <p:cBhvr>
                                        <p:cTn id="45" dur="500"/>
                                        <p:tgtEl>
                                          <p:spTgt spid="7"/>
                                        </p:tgtEl>
                                      </p:cBhvr>
                                    </p:animEffect>
                                  </p:childTnLst>
                                </p:cTn>
                              </p:par>
                            </p:childTnLst>
                          </p:cTn>
                        </p:par>
                        <p:par>
                          <p:cTn id="46" fill="hold">
                            <p:stCondLst>
                              <p:cond delay="5500"/>
                            </p:stCondLst>
                            <p:childTnLst>
                              <p:par>
                                <p:cTn id="47" presetID="10" presetClass="entr" presetSubtype="0" fill="hold" grpId="0" nodeType="after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childTnLst>
                          </p:cTn>
                        </p:par>
                        <p:par>
                          <p:cTn id="50" fill="hold">
                            <p:stCondLst>
                              <p:cond delay="6000"/>
                            </p:stCondLst>
                            <p:childTnLst>
                              <p:par>
                                <p:cTn id="51" presetID="53" presetClass="entr" presetSubtype="16" fill="hold" grpId="0" nodeType="after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p:cTn id="53" dur="250" fill="hold"/>
                                        <p:tgtEl>
                                          <p:spTgt spid="10"/>
                                        </p:tgtEl>
                                        <p:attrNameLst>
                                          <p:attrName>ppt_w</p:attrName>
                                        </p:attrNameLst>
                                      </p:cBhvr>
                                      <p:tavLst>
                                        <p:tav tm="0">
                                          <p:val>
                                            <p:fltVal val="0"/>
                                          </p:val>
                                        </p:tav>
                                        <p:tav tm="100000">
                                          <p:val>
                                            <p:strVal val="#ppt_w"/>
                                          </p:val>
                                        </p:tav>
                                      </p:tavLst>
                                    </p:anim>
                                    <p:anim calcmode="lin" valueType="num">
                                      <p:cBhvr>
                                        <p:cTn id="54" dur="250" fill="hold"/>
                                        <p:tgtEl>
                                          <p:spTgt spid="10"/>
                                        </p:tgtEl>
                                        <p:attrNameLst>
                                          <p:attrName>ppt_h</p:attrName>
                                        </p:attrNameLst>
                                      </p:cBhvr>
                                      <p:tavLst>
                                        <p:tav tm="0">
                                          <p:val>
                                            <p:fltVal val="0"/>
                                          </p:val>
                                        </p:tav>
                                        <p:tav tm="100000">
                                          <p:val>
                                            <p:strVal val="#ppt_h"/>
                                          </p:val>
                                        </p:tav>
                                      </p:tavLst>
                                    </p:anim>
                                    <p:animEffect transition="in" filter="fade">
                                      <p:cBhvr>
                                        <p:cTn id="55" dur="250"/>
                                        <p:tgtEl>
                                          <p:spTgt spid="10"/>
                                        </p:tgtEl>
                                      </p:cBhvr>
                                    </p:animEffect>
                                  </p:childTnLst>
                                </p:cTn>
                              </p:par>
                            </p:childTnLst>
                          </p:cTn>
                        </p:par>
                        <p:par>
                          <p:cTn id="56" fill="hold">
                            <p:stCondLst>
                              <p:cond delay="6500"/>
                            </p:stCondLst>
                            <p:childTnLst>
                              <p:par>
                                <p:cTn id="57" presetID="22" presetClass="entr" presetSubtype="8" fill="hold" nodeType="afterEffect">
                                  <p:stCondLst>
                                    <p:cond delay="0"/>
                                  </p:stCondLst>
                                  <p:childTnLst>
                                    <p:set>
                                      <p:cBhvr>
                                        <p:cTn id="58" dur="1" fill="hold">
                                          <p:stCondLst>
                                            <p:cond delay="0"/>
                                          </p:stCondLst>
                                        </p:cTn>
                                        <p:tgtEl>
                                          <p:spTgt spid="3"/>
                                        </p:tgtEl>
                                        <p:attrNameLst>
                                          <p:attrName>style.visibility</p:attrName>
                                        </p:attrNameLst>
                                      </p:cBhvr>
                                      <p:to>
                                        <p:strVal val="visible"/>
                                      </p:to>
                                    </p:set>
                                    <p:animEffect transition="in" filter="wipe(left)">
                                      <p:cBhvr>
                                        <p:cTn id="59" dur="500"/>
                                        <p:tgtEl>
                                          <p:spTgt spid="3"/>
                                        </p:tgtEl>
                                      </p:cBhvr>
                                    </p:animEffect>
                                  </p:childTnLst>
                                </p:cTn>
                              </p:par>
                            </p:childTnLst>
                          </p:cTn>
                        </p:par>
                        <p:par>
                          <p:cTn id="60" fill="hold">
                            <p:stCondLst>
                              <p:cond delay="7000"/>
                            </p:stCondLst>
                            <p:childTnLst>
                              <p:par>
                                <p:cTn id="61" presetID="10" presetClass="entr" presetSubtype="0" fill="hold" grpId="0" nodeType="after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childTnLst>
                          </p:cTn>
                        </p:par>
                        <p:par>
                          <p:cTn id="64" fill="hold">
                            <p:stCondLst>
                              <p:cond delay="7500"/>
                            </p:stCondLst>
                            <p:childTnLst>
                              <p:par>
                                <p:cTn id="65" presetID="42" presetClass="entr" presetSubtype="0" fill="hold" grpId="0" nodeType="after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fade">
                                      <p:cBhvr>
                                        <p:cTn id="67" dur="1000"/>
                                        <p:tgtEl>
                                          <p:spTgt spid="28"/>
                                        </p:tgtEl>
                                      </p:cBhvr>
                                    </p:animEffect>
                                    <p:anim calcmode="lin" valueType="num">
                                      <p:cBhvr>
                                        <p:cTn id="68" dur="1000" fill="hold"/>
                                        <p:tgtEl>
                                          <p:spTgt spid="28"/>
                                        </p:tgtEl>
                                        <p:attrNameLst>
                                          <p:attrName>ppt_x</p:attrName>
                                        </p:attrNameLst>
                                      </p:cBhvr>
                                      <p:tavLst>
                                        <p:tav tm="0">
                                          <p:val>
                                            <p:strVal val="#ppt_x"/>
                                          </p:val>
                                        </p:tav>
                                        <p:tav tm="100000">
                                          <p:val>
                                            <p:strVal val="#ppt_x"/>
                                          </p:val>
                                        </p:tav>
                                      </p:tavLst>
                                    </p:anim>
                                    <p:anim calcmode="lin" valueType="num">
                                      <p:cBhvr>
                                        <p:cTn id="69" dur="1000" fill="hold"/>
                                        <p:tgtEl>
                                          <p:spTgt spid="28"/>
                                        </p:tgtEl>
                                        <p:attrNameLst>
                                          <p:attrName>ppt_y</p:attrName>
                                        </p:attrNameLst>
                                      </p:cBhvr>
                                      <p:tavLst>
                                        <p:tav tm="0">
                                          <p:val>
                                            <p:strVal val="#ppt_y+.1"/>
                                          </p:val>
                                        </p:tav>
                                        <p:tav tm="100000">
                                          <p:val>
                                            <p:strVal val="#ppt_y"/>
                                          </p:val>
                                        </p:tav>
                                      </p:tavLst>
                                    </p:anim>
                                  </p:childTnLst>
                                </p:cTn>
                              </p:par>
                            </p:childTnLst>
                          </p:cTn>
                        </p:par>
                        <p:par>
                          <p:cTn id="70" fill="hold">
                            <p:stCondLst>
                              <p:cond delay="8500"/>
                            </p:stCondLst>
                            <p:childTnLst>
                              <p:par>
                                <p:cTn id="71" presetID="52" presetClass="entr" presetSubtype="0" fill="hold" grpId="0" nodeType="afterEffect">
                                  <p:stCondLst>
                                    <p:cond delay="0"/>
                                  </p:stCondLst>
                                  <p:childTnLst>
                                    <p:set>
                                      <p:cBhvr>
                                        <p:cTn id="72" dur="1" fill="hold">
                                          <p:stCondLst>
                                            <p:cond delay="0"/>
                                          </p:stCondLst>
                                        </p:cTn>
                                        <p:tgtEl>
                                          <p:spTgt spid="23"/>
                                        </p:tgtEl>
                                        <p:attrNameLst>
                                          <p:attrName>style.visibility</p:attrName>
                                        </p:attrNameLst>
                                      </p:cBhvr>
                                      <p:to>
                                        <p:strVal val="visible"/>
                                      </p:to>
                                    </p:set>
                                    <p:animScale>
                                      <p:cBhvr>
                                        <p:cTn id="73" dur="1000" decel="50000" fill="hold">
                                          <p:stCondLst>
                                            <p:cond delay="0"/>
                                          </p:stCondLst>
                                        </p:cTn>
                                        <p:tgtEl>
                                          <p:spTgt spid="2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4" dur="1000" decel="50000" fill="hold">
                                          <p:stCondLst>
                                            <p:cond delay="0"/>
                                          </p:stCondLst>
                                        </p:cTn>
                                        <p:tgtEl>
                                          <p:spTgt spid="23"/>
                                        </p:tgtEl>
                                        <p:attrNameLst>
                                          <p:attrName>ppt_x</p:attrName>
                                          <p:attrName>ppt_y</p:attrName>
                                        </p:attrNameLst>
                                      </p:cBhvr>
                                    </p:animMotion>
                                    <p:animEffect transition="in" filter="fade">
                                      <p:cBhvr>
                                        <p:cTn id="75" dur="1000"/>
                                        <p:tgtEl>
                                          <p:spTgt spid="23"/>
                                        </p:tgtEl>
                                      </p:cBhvr>
                                    </p:animEffect>
                                  </p:childTnLst>
                                </p:cTn>
                              </p:par>
                            </p:childTnLst>
                          </p:cTn>
                        </p:par>
                        <p:par>
                          <p:cTn id="76" fill="hold">
                            <p:stCondLst>
                              <p:cond delay="9500"/>
                            </p:stCondLst>
                            <p:childTnLst>
                              <p:par>
                                <p:cTn id="77" presetID="53" presetClass="entr" presetSubtype="16" fill="hold" grpId="0" nodeType="afterEffect">
                                  <p:stCondLst>
                                    <p:cond delay="0"/>
                                  </p:stCondLst>
                                  <p:childTnLst>
                                    <p:set>
                                      <p:cBhvr>
                                        <p:cTn id="78" dur="1" fill="hold">
                                          <p:stCondLst>
                                            <p:cond delay="0"/>
                                          </p:stCondLst>
                                        </p:cTn>
                                        <p:tgtEl>
                                          <p:spTgt spid="24"/>
                                        </p:tgtEl>
                                        <p:attrNameLst>
                                          <p:attrName>style.visibility</p:attrName>
                                        </p:attrNameLst>
                                      </p:cBhvr>
                                      <p:to>
                                        <p:strVal val="visible"/>
                                      </p:to>
                                    </p:set>
                                    <p:anim calcmode="lin" valueType="num">
                                      <p:cBhvr>
                                        <p:cTn id="79" dur="250" fill="hold"/>
                                        <p:tgtEl>
                                          <p:spTgt spid="24"/>
                                        </p:tgtEl>
                                        <p:attrNameLst>
                                          <p:attrName>ppt_w</p:attrName>
                                        </p:attrNameLst>
                                      </p:cBhvr>
                                      <p:tavLst>
                                        <p:tav tm="0">
                                          <p:val>
                                            <p:fltVal val="0"/>
                                          </p:val>
                                        </p:tav>
                                        <p:tav tm="100000">
                                          <p:val>
                                            <p:strVal val="#ppt_w"/>
                                          </p:val>
                                        </p:tav>
                                      </p:tavLst>
                                    </p:anim>
                                    <p:anim calcmode="lin" valueType="num">
                                      <p:cBhvr>
                                        <p:cTn id="80" dur="250" fill="hold"/>
                                        <p:tgtEl>
                                          <p:spTgt spid="24"/>
                                        </p:tgtEl>
                                        <p:attrNameLst>
                                          <p:attrName>ppt_h</p:attrName>
                                        </p:attrNameLst>
                                      </p:cBhvr>
                                      <p:tavLst>
                                        <p:tav tm="0">
                                          <p:val>
                                            <p:fltVal val="0"/>
                                          </p:val>
                                        </p:tav>
                                        <p:tav tm="100000">
                                          <p:val>
                                            <p:strVal val="#ppt_h"/>
                                          </p:val>
                                        </p:tav>
                                      </p:tavLst>
                                    </p:anim>
                                    <p:animEffect transition="in" filter="fade">
                                      <p:cBhvr>
                                        <p:cTn id="81" dur="250"/>
                                        <p:tgtEl>
                                          <p:spTgt spid="24"/>
                                        </p:tgtEl>
                                      </p:cBhvr>
                                    </p:animEffect>
                                  </p:childTnLst>
                                </p:cTn>
                              </p:par>
                            </p:childTnLst>
                          </p:cTn>
                        </p:par>
                        <p:par>
                          <p:cTn id="82" fill="hold">
                            <p:stCondLst>
                              <p:cond delay="9750"/>
                            </p:stCondLst>
                            <p:childTnLst>
                              <p:par>
                                <p:cTn id="83" presetID="22" presetClass="entr" presetSubtype="2" fill="hold" nodeType="afterEffect">
                                  <p:stCondLst>
                                    <p:cond delay="0"/>
                                  </p:stCondLst>
                                  <p:childTnLst>
                                    <p:set>
                                      <p:cBhvr>
                                        <p:cTn id="84" dur="1" fill="hold">
                                          <p:stCondLst>
                                            <p:cond delay="0"/>
                                          </p:stCondLst>
                                        </p:cTn>
                                        <p:tgtEl>
                                          <p:spTgt spid="25"/>
                                        </p:tgtEl>
                                        <p:attrNameLst>
                                          <p:attrName>style.visibility</p:attrName>
                                        </p:attrNameLst>
                                      </p:cBhvr>
                                      <p:to>
                                        <p:strVal val="visible"/>
                                      </p:to>
                                    </p:set>
                                    <p:animEffect transition="in" filter="wipe(right)">
                                      <p:cBhvr>
                                        <p:cTn id="85" dur="500"/>
                                        <p:tgtEl>
                                          <p:spTgt spid="25"/>
                                        </p:tgtEl>
                                      </p:cBhvr>
                                    </p:animEffect>
                                  </p:childTnLst>
                                </p:cTn>
                              </p:par>
                            </p:childTnLst>
                          </p:cTn>
                        </p:par>
                        <p:par>
                          <p:cTn id="86" fill="hold">
                            <p:stCondLst>
                              <p:cond delay="10250"/>
                            </p:stCondLst>
                            <p:childTnLst>
                              <p:par>
                                <p:cTn id="87" presetID="10" presetClass="entr" presetSubtype="0" fill="hold" grpId="0" nodeType="afterEffect">
                                  <p:stCondLst>
                                    <p:cond delay="0"/>
                                  </p:stCondLst>
                                  <p:childTnLst>
                                    <p:set>
                                      <p:cBhvr>
                                        <p:cTn id="88" dur="1" fill="hold">
                                          <p:stCondLst>
                                            <p:cond delay="0"/>
                                          </p:stCondLst>
                                        </p:cTn>
                                        <p:tgtEl>
                                          <p:spTgt spid="31"/>
                                        </p:tgtEl>
                                        <p:attrNameLst>
                                          <p:attrName>style.visibility</p:attrName>
                                        </p:attrNameLst>
                                      </p:cBhvr>
                                      <p:to>
                                        <p:strVal val="visible"/>
                                      </p:to>
                                    </p:set>
                                    <p:animEffect transition="in" filter="fade">
                                      <p:cBhvr>
                                        <p:cTn id="8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P spid="9" grpId="0" animBg="1"/>
      <p:bldP spid="10" grpId="0" animBg="1"/>
      <p:bldP spid="15" grpId="0"/>
      <p:bldP spid="16" grpId="0"/>
      <p:bldP spid="17" grpId="0"/>
      <p:bldP spid="28" grpId="0"/>
      <p:bldP spid="23" grpId="0" animBg="1"/>
      <p:bldP spid="24" grpId="0" animBg="1"/>
      <p:bldP spid="3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788810" y="1556714"/>
            <a:ext cx="1659646" cy="3319292"/>
          </a:xfrm>
          <a:prstGeom prst="rect">
            <a:avLst/>
          </a:prstGeom>
          <a:gradFill>
            <a:gsLst>
              <a:gs pos="100000">
                <a:schemeClr val="tx2"/>
              </a:gs>
              <a:gs pos="50000">
                <a:schemeClr val="tx2">
                  <a:alpha val="32000"/>
                </a:schemeClr>
              </a:gs>
              <a:gs pos="17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841777" y="1203598"/>
            <a:ext cx="1553711" cy="1553711"/>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方正黑体简体" panose="03000509000000000000" pitchFamily="65" charset="-122"/>
                <a:ea typeface="方正黑体简体" panose="03000509000000000000" pitchFamily="65" charset="-122"/>
              </a:rPr>
              <a:t>01</a:t>
            </a:r>
          </a:p>
          <a:p>
            <a:pPr algn="ctr"/>
            <a:r>
              <a:rPr lang="zh-CN" altLang="en-US" dirty="0">
                <a:solidFill>
                  <a:schemeClr val="tx1"/>
                </a:solidFill>
                <a:latin typeface="方正黑体简体" panose="03000509000000000000" pitchFamily="65" charset="-122"/>
                <a:ea typeface="方正黑体简体" panose="03000509000000000000" pitchFamily="65" charset="-122"/>
              </a:rPr>
              <a:t>点击输入</a:t>
            </a:r>
            <a:endParaRPr lang="en-US" altLang="zh-CN" dirty="0">
              <a:solidFill>
                <a:schemeClr val="tx1"/>
              </a:solidFill>
              <a:latin typeface="方正黑体简体" panose="03000509000000000000" pitchFamily="65" charset="-122"/>
              <a:ea typeface="方正黑体简体" panose="03000509000000000000" pitchFamily="65" charset="-122"/>
            </a:endParaRPr>
          </a:p>
          <a:p>
            <a:pPr algn="ctr"/>
            <a:r>
              <a:rPr lang="zh-CN" altLang="en-US" dirty="0">
                <a:solidFill>
                  <a:schemeClr val="tx1"/>
                </a:solidFill>
                <a:latin typeface="方正黑体简体" panose="03000509000000000000" pitchFamily="65" charset="-122"/>
                <a:ea typeface="方正黑体简体" panose="03000509000000000000" pitchFamily="65" charset="-122"/>
              </a:rPr>
              <a:t>标题文字</a:t>
            </a:r>
          </a:p>
          <a:p>
            <a:pPr algn="ctr"/>
            <a:endParaRPr lang="zh-CN" altLang="en-US" dirty="0"/>
          </a:p>
        </p:txBody>
      </p:sp>
      <p:sp>
        <p:nvSpPr>
          <p:cNvPr id="18" name="矩形 17"/>
          <p:cNvSpPr/>
          <p:nvPr/>
        </p:nvSpPr>
        <p:spPr>
          <a:xfrm>
            <a:off x="2768338" y="1556714"/>
            <a:ext cx="1659646" cy="3319292"/>
          </a:xfrm>
          <a:prstGeom prst="rect">
            <a:avLst/>
          </a:prstGeom>
          <a:gradFill>
            <a:gsLst>
              <a:gs pos="100000">
                <a:schemeClr val="tx2"/>
              </a:gs>
              <a:gs pos="50000">
                <a:schemeClr val="tx2">
                  <a:alpha val="32000"/>
                </a:schemeClr>
              </a:gs>
              <a:gs pos="17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2821305" y="1203598"/>
            <a:ext cx="1553711" cy="1553711"/>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方正黑体简体" panose="03000509000000000000" pitchFamily="65" charset="-122"/>
                <a:ea typeface="方正黑体简体" panose="03000509000000000000" pitchFamily="65" charset="-122"/>
              </a:rPr>
              <a:t>02</a:t>
            </a:r>
          </a:p>
          <a:p>
            <a:pPr algn="ctr"/>
            <a:r>
              <a:rPr lang="zh-CN" altLang="en-US" dirty="0">
                <a:solidFill>
                  <a:schemeClr val="tx1"/>
                </a:solidFill>
                <a:latin typeface="方正黑体简体" panose="03000509000000000000" pitchFamily="65" charset="-122"/>
                <a:ea typeface="方正黑体简体" panose="03000509000000000000" pitchFamily="65" charset="-122"/>
              </a:rPr>
              <a:t>点击输入</a:t>
            </a:r>
            <a:endParaRPr lang="en-US" altLang="zh-CN" dirty="0">
              <a:solidFill>
                <a:schemeClr val="tx1"/>
              </a:solidFill>
              <a:latin typeface="方正黑体简体" panose="03000509000000000000" pitchFamily="65" charset="-122"/>
              <a:ea typeface="方正黑体简体" panose="03000509000000000000" pitchFamily="65" charset="-122"/>
            </a:endParaRPr>
          </a:p>
          <a:p>
            <a:pPr algn="ctr"/>
            <a:r>
              <a:rPr lang="zh-CN" altLang="en-US" dirty="0">
                <a:solidFill>
                  <a:schemeClr val="tx1"/>
                </a:solidFill>
                <a:latin typeface="方正黑体简体" panose="03000509000000000000" pitchFamily="65" charset="-122"/>
                <a:ea typeface="方正黑体简体" panose="03000509000000000000" pitchFamily="65" charset="-122"/>
              </a:rPr>
              <a:t>标题文字</a:t>
            </a:r>
          </a:p>
          <a:p>
            <a:pPr algn="ctr"/>
            <a:endParaRPr lang="zh-CN" altLang="en-US" dirty="0">
              <a:solidFill>
                <a:schemeClr val="tx1"/>
              </a:solidFill>
              <a:latin typeface="方正黑体简体" panose="03000509000000000000" pitchFamily="65" charset="-122"/>
              <a:ea typeface="方正黑体简体" panose="03000509000000000000" pitchFamily="65" charset="-122"/>
            </a:endParaRPr>
          </a:p>
        </p:txBody>
      </p:sp>
      <p:sp>
        <p:nvSpPr>
          <p:cNvPr id="20" name="矩形 19"/>
          <p:cNvSpPr/>
          <p:nvPr/>
        </p:nvSpPr>
        <p:spPr>
          <a:xfrm>
            <a:off x="4712554" y="1556714"/>
            <a:ext cx="1659646" cy="3319292"/>
          </a:xfrm>
          <a:prstGeom prst="rect">
            <a:avLst/>
          </a:prstGeom>
          <a:gradFill>
            <a:gsLst>
              <a:gs pos="100000">
                <a:schemeClr val="tx2"/>
              </a:gs>
              <a:gs pos="50000">
                <a:schemeClr val="tx2">
                  <a:alpha val="32000"/>
                </a:schemeClr>
              </a:gs>
              <a:gs pos="17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4765521" y="1203598"/>
            <a:ext cx="1553711" cy="1553711"/>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方正黑体简体" panose="03000509000000000000" pitchFamily="65" charset="-122"/>
                <a:ea typeface="方正黑体简体" panose="03000509000000000000" pitchFamily="65" charset="-122"/>
              </a:rPr>
              <a:t>03</a:t>
            </a:r>
          </a:p>
          <a:p>
            <a:pPr algn="ctr"/>
            <a:r>
              <a:rPr lang="zh-CN" altLang="en-US" dirty="0">
                <a:solidFill>
                  <a:schemeClr val="tx1"/>
                </a:solidFill>
                <a:latin typeface="方正黑体简体" panose="03000509000000000000" pitchFamily="65" charset="-122"/>
                <a:ea typeface="方正黑体简体" panose="03000509000000000000" pitchFamily="65" charset="-122"/>
              </a:rPr>
              <a:t>点击输入</a:t>
            </a:r>
            <a:endParaRPr lang="en-US" altLang="zh-CN" dirty="0">
              <a:solidFill>
                <a:schemeClr val="tx1"/>
              </a:solidFill>
              <a:latin typeface="方正黑体简体" panose="03000509000000000000" pitchFamily="65" charset="-122"/>
              <a:ea typeface="方正黑体简体" panose="03000509000000000000" pitchFamily="65" charset="-122"/>
            </a:endParaRPr>
          </a:p>
          <a:p>
            <a:pPr algn="ctr"/>
            <a:r>
              <a:rPr lang="zh-CN" altLang="en-US" dirty="0">
                <a:solidFill>
                  <a:schemeClr val="tx1"/>
                </a:solidFill>
                <a:latin typeface="方正黑体简体" panose="03000509000000000000" pitchFamily="65" charset="-122"/>
                <a:ea typeface="方正黑体简体" panose="03000509000000000000" pitchFamily="65" charset="-122"/>
              </a:rPr>
              <a:t>标题文字</a:t>
            </a:r>
          </a:p>
          <a:p>
            <a:pPr algn="ctr"/>
            <a:endParaRPr lang="zh-CN" altLang="en-US" dirty="0">
              <a:solidFill>
                <a:schemeClr val="tx1"/>
              </a:solidFill>
              <a:latin typeface="方正黑体简体" panose="03000509000000000000" pitchFamily="65" charset="-122"/>
              <a:ea typeface="方正黑体简体" panose="03000509000000000000" pitchFamily="65" charset="-122"/>
            </a:endParaRPr>
          </a:p>
        </p:txBody>
      </p:sp>
      <p:sp>
        <p:nvSpPr>
          <p:cNvPr id="22" name="矩形 21"/>
          <p:cNvSpPr/>
          <p:nvPr/>
        </p:nvSpPr>
        <p:spPr>
          <a:xfrm>
            <a:off x="6656770" y="1556714"/>
            <a:ext cx="1659646" cy="3319292"/>
          </a:xfrm>
          <a:prstGeom prst="rect">
            <a:avLst/>
          </a:prstGeom>
          <a:gradFill>
            <a:gsLst>
              <a:gs pos="100000">
                <a:schemeClr val="tx2"/>
              </a:gs>
              <a:gs pos="50000">
                <a:schemeClr val="tx2">
                  <a:alpha val="32000"/>
                </a:schemeClr>
              </a:gs>
              <a:gs pos="17000">
                <a:schemeClr val="tx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709737" y="1203598"/>
            <a:ext cx="1553711" cy="1553711"/>
          </a:xfrm>
          <a:prstGeom prst="ellipse">
            <a:avLst/>
          </a:prstGeom>
          <a:solidFill>
            <a:schemeClr val="accent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方正黑体简体" panose="03000509000000000000" pitchFamily="65" charset="-122"/>
                <a:ea typeface="方正黑体简体" panose="03000509000000000000" pitchFamily="65" charset="-122"/>
              </a:rPr>
              <a:t>04</a:t>
            </a:r>
          </a:p>
          <a:p>
            <a:pPr algn="ctr"/>
            <a:r>
              <a:rPr lang="zh-CN" altLang="en-US" dirty="0">
                <a:solidFill>
                  <a:schemeClr val="tx1"/>
                </a:solidFill>
                <a:latin typeface="方正黑体简体" panose="03000509000000000000" pitchFamily="65" charset="-122"/>
                <a:ea typeface="方正黑体简体" panose="03000509000000000000" pitchFamily="65" charset="-122"/>
              </a:rPr>
              <a:t>点击输入</a:t>
            </a:r>
            <a:endParaRPr lang="en-US" altLang="zh-CN" dirty="0">
              <a:solidFill>
                <a:schemeClr val="tx1"/>
              </a:solidFill>
              <a:latin typeface="方正黑体简体" panose="03000509000000000000" pitchFamily="65" charset="-122"/>
              <a:ea typeface="方正黑体简体" panose="03000509000000000000" pitchFamily="65" charset="-122"/>
            </a:endParaRPr>
          </a:p>
          <a:p>
            <a:pPr algn="ctr"/>
            <a:r>
              <a:rPr lang="zh-CN" altLang="en-US" dirty="0">
                <a:solidFill>
                  <a:schemeClr val="tx1"/>
                </a:solidFill>
                <a:latin typeface="方正黑体简体" panose="03000509000000000000" pitchFamily="65" charset="-122"/>
                <a:ea typeface="方正黑体简体" panose="03000509000000000000" pitchFamily="65" charset="-122"/>
              </a:rPr>
              <a:t>标题文字</a:t>
            </a:r>
          </a:p>
          <a:p>
            <a:pPr algn="ctr"/>
            <a:endParaRPr lang="zh-CN" altLang="en-US" dirty="0">
              <a:solidFill>
                <a:schemeClr val="tx1"/>
              </a:solidFill>
              <a:latin typeface="方正黑体简体" panose="03000509000000000000" pitchFamily="65" charset="-122"/>
              <a:ea typeface="方正黑体简体" panose="03000509000000000000" pitchFamily="65" charset="-122"/>
            </a:endParaRP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par>
                              <p:cTn id="8" fill="hold">
                                <p:stCondLst>
                                  <p:cond delay="500"/>
                                </p:stCondLst>
                                <p:childTnLst>
                                  <p:par>
                                    <p:cTn id="9" presetID="2" presetClass="entr" presetSubtype="1" fill="hold" grpId="0" nodeType="afterEffect" p14:presetBounceEnd="54000">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14:bounceEnd="54000">
                                          <p:cBhvr additive="base">
                                            <p:cTn id="11" dur="500" fill="hold"/>
                                            <p:tgtEl>
                                              <p:spTgt spid="2"/>
                                            </p:tgtEl>
                                            <p:attrNameLst>
                                              <p:attrName>ppt_x</p:attrName>
                                            </p:attrNameLst>
                                          </p:cBhvr>
                                          <p:tavLst>
                                            <p:tav tm="0">
                                              <p:val>
                                                <p:strVal val="#ppt_x"/>
                                              </p:val>
                                            </p:tav>
                                            <p:tav tm="100000">
                                              <p:val>
                                                <p:strVal val="#ppt_x"/>
                                              </p:val>
                                            </p:tav>
                                          </p:tavLst>
                                        </p:anim>
                                        <p:anim calcmode="lin" valueType="num" p14:bounceEnd="54000">
                                          <p:cBhvr additive="base">
                                            <p:cTn id="12" dur="500" fill="hold"/>
                                            <p:tgtEl>
                                              <p:spTgt spid="2"/>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2" presetClass="entr" presetSubtype="4"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childTnLst>
                              </p:cTn>
                            </p:par>
                            <p:par>
                              <p:cTn id="17" fill="hold">
                                <p:stCondLst>
                                  <p:cond delay="1500"/>
                                </p:stCondLst>
                                <p:childTnLst>
                                  <p:par>
                                    <p:cTn id="18" presetID="2" presetClass="entr" presetSubtype="1" fill="hold" grpId="0" nodeType="afterEffect" p14:presetBounceEnd="54000">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14:bounceEnd="54000">
                                          <p:cBhvr additive="base">
                                            <p:cTn id="20" dur="500" fill="hold"/>
                                            <p:tgtEl>
                                              <p:spTgt spid="19"/>
                                            </p:tgtEl>
                                            <p:attrNameLst>
                                              <p:attrName>ppt_x</p:attrName>
                                            </p:attrNameLst>
                                          </p:cBhvr>
                                          <p:tavLst>
                                            <p:tav tm="0">
                                              <p:val>
                                                <p:strVal val="#ppt_x"/>
                                              </p:val>
                                            </p:tav>
                                            <p:tav tm="100000">
                                              <p:val>
                                                <p:strVal val="#ppt_x"/>
                                              </p:val>
                                            </p:tav>
                                          </p:tavLst>
                                        </p:anim>
                                        <p:anim calcmode="lin" valueType="num" p14:bounceEnd="54000">
                                          <p:cBhvr additive="base">
                                            <p:cTn id="21" dur="500" fill="hold"/>
                                            <p:tgtEl>
                                              <p:spTgt spid="19"/>
                                            </p:tgtEl>
                                            <p:attrNameLst>
                                              <p:attrName>ppt_y</p:attrName>
                                            </p:attrNameLst>
                                          </p:cBhvr>
                                          <p:tavLst>
                                            <p:tav tm="0">
                                              <p:val>
                                                <p:strVal val="0-#ppt_h/2"/>
                                              </p:val>
                                            </p:tav>
                                            <p:tav tm="100000">
                                              <p:val>
                                                <p:strVal val="#ppt_y"/>
                                              </p:val>
                                            </p:tav>
                                          </p:tavLst>
                                        </p:anim>
                                      </p:childTnLst>
                                    </p:cTn>
                                  </p:par>
                                </p:childTnLst>
                              </p:cTn>
                            </p:par>
                            <p:par>
                              <p:cTn id="22" fill="hold">
                                <p:stCondLst>
                                  <p:cond delay="2000"/>
                                </p:stCondLst>
                                <p:childTnLst>
                                  <p:par>
                                    <p:cTn id="23" presetID="22" presetClass="entr" presetSubtype="4"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wipe(down)">
                                          <p:cBhvr>
                                            <p:cTn id="25" dur="500"/>
                                            <p:tgtEl>
                                              <p:spTgt spid="20"/>
                                            </p:tgtEl>
                                          </p:cBhvr>
                                        </p:animEffect>
                                      </p:childTnLst>
                                    </p:cTn>
                                  </p:par>
                                </p:childTnLst>
                              </p:cTn>
                            </p:par>
                            <p:par>
                              <p:cTn id="26" fill="hold">
                                <p:stCondLst>
                                  <p:cond delay="2500"/>
                                </p:stCondLst>
                                <p:childTnLst>
                                  <p:par>
                                    <p:cTn id="27" presetID="2" presetClass="entr" presetSubtype="1" fill="hold" grpId="0" nodeType="afterEffect" p14:presetBounceEnd="54000">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14:bounceEnd="54000">
                                          <p:cBhvr additive="base">
                                            <p:cTn id="29" dur="500" fill="hold"/>
                                            <p:tgtEl>
                                              <p:spTgt spid="21"/>
                                            </p:tgtEl>
                                            <p:attrNameLst>
                                              <p:attrName>ppt_x</p:attrName>
                                            </p:attrNameLst>
                                          </p:cBhvr>
                                          <p:tavLst>
                                            <p:tav tm="0">
                                              <p:val>
                                                <p:strVal val="#ppt_x"/>
                                              </p:val>
                                            </p:tav>
                                            <p:tav tm="100000">
                                              <p:val>
                                                <p:strVal val="#ppt_x"/>
                                              </p:val>
                                            </p:tav>
                                          </p:tavLst>
                                        </p:anim>
                                        <p:anim calcmode="lin" valueType="num" p14:bounceEnd="54000">
                                          <p:cBhvr additive="base">
                                            <p:cTn id="30" dur="500" fill="hold"/>
                                            <p:tgtEl>
                                              <p:spTgt spid="21"/>
                                            </p:tgtEl>
                                            <p:attrNameLst>
                                              <p:attrName>ppt_y</p:attrName>
                                            </p:attrNameLst>
                                          </p:cBhvr>
                                          <p:tavLst>
                                            <p:tav tm="0">
                                              <p:val>
                                                <p:strVal val="0-#ppt_h/2"/>
                                              </p:val>
                                            </p:tav>
                                            <p:tav tm="100000">
                                              <p:val>
                                                <p:strVal val="#ppt_y"/>
                                              </p:val>
                                            </p:tav>
                                          </p:tavLst>
                                        </p:anim>
                                      </p:childTnLst>
                                    </p:cTn>
                                  </p:par>
                                </p:childTnLst>
                              </p:cTn>
                            </p:par>
                            <p:par>
                              <p:cTn id="31" fill="hold">
                                <p:stCondLst>
                                  <p:cond delay="3000"/>
                                </p:stCondLst>
                                <p:childTnLst>
                                  <p:par>
                                    <p:cTn id="32" presetID="22" presetClass="entr" presetSubtype="4"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childTnLst>
                              </p:cTn>
                            </p:par>
                            <p:par>
                              <p:cTn id="35" fill="hold">
                                <p:stCondLst>
                                  <p:cond delay="3500"/>
                                </p:stCondLst>
                                <p:childTnLst>
                                  <p:par>
                                    <p:cTn id="36" presetID="2" presetClass="entr" presetSubtype="1" fill="hold" grpId="0" nodeType="afterEffect" p14:presetBounceEnd="54000">
                                      <p:stCondLst>
                                        <p:cond delay="0"/>
                                      </p:stCondLst>
                                      <p:childTnLst>
                                        <p:set>
                                          <p:cBhvr>
                                            <p:cTn id="37" dur="1" fill="hold">
                                              <p:stCondLst>
                                                <p:cond delay="0"/>
                                              </p:stCondLst>
                                            </p:cTn>
                                            <p:tgtEl>
                                              <p:spTgt spid="23"/>
                                            </p:tgtEl>
                                            <p:attrNameLst>
                                              <p:attrName>style.visibility</p:attrName>
                                            </p:attrNameLst>
                                          </p:cBhvr>
                                          <p:to>
                                            <p:strVal val="visible"/>
                                          </p:to>
                                        </p:set>
                                        <p:anim calcmode="lin" valueType="num" p14:bounceEnd="54000">
                                          <p:cBhvr additive="base">
                                            <p:cTn id="38" dur="500" fill="hold"/>
                                            <p:tgtEl>
                                              <p:spTgt spid="23"/>
                                            </p:tgtEl>
                                            <p:attrNameLst>
                                              <p:attrName>ppt_x</p:attrName>
                                            </p:attrNameLst>
                                          </p:cBhvr>
                                          <p:tavLst>
                                            <p:tav tm="0">
                                              <p:val>
                                                <p:strVal val="#ppt_x"/>
                                              </p:val>
                                            </p:tav>
                                            <p:tav tm="100000">
                                              <p:val>
                                                <p:strVal val="#ppt_x"/>
                                              </p:val>
                                            </p:tav>
                                          </p:tavLst>
                                        </p:anim>
                                        <p:anim calcmode="lin" valueType="num" p14:bounceEnd="54000">
                                          <p:cBhvr additive="base">
                                            <p:cTn id="39"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animBg="1"/>
          <p:bldP spid="18" grpId="0" animBg="1"/>
          <p:bldP spid="19" grpId="0" animBg="1"/>
          <p:bldP spid="20" grpId="0" animBg="1"/>
          <p:bldP spid="21" grpId="0" animBg="1"/>
          <p:bldP spid="22" grpId="0" animBg="1"/>
          <p:bldP spid="2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2" presetClass="entr" presetSubtype="4"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childTnLst>
                              </p:cTn>
                            </p:par>
                            <p:par>
                              <p:cTn id="17" fill="hold">
                                <p:stCondLst>
                                  <p:cond delay="1500"/>
                                </p:stCondLst>
                                <p:childTnLst>
                                  <p:par>
                                    <p:cTn id="18" presetID="2" presetClass="entr" presetSubtype="1"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additive="base">
                                            <p:cTn id="20" dur="500" fill="hold"/>
                                            <p:tgtEl>
                                              <p:spTgt spid="19"/>
                                            </p:tgtEl>
                                            <p:attrNameLst>
                                              <p:attrName>ppt_x</p:attrName>
                                            </p:attrNameLst>
                                          </p:cBhvr>
                                          <p:tavLst>
                                            <p:tav tm="0">
                                              <p:val>
                                                <p:strVal val="#ppt_x"/>
                                              </p:val>
                                            </p:tav>
                                            <p:tav tm="100000">
                                              <p:val>
                                                <p:strVal val="#ppt_x"/>
                                              </p:val>
                                            </p:tav>
                                          </p:tavLst>
                                        </p:anim>
                                        <p:anim calcmode="lin" valueType="num">
                                          <p:cBhvr additive="base">
                                            <p:cTn id="21" dur="500" fill="hold"/>
                                            <p:tgtEl>
                                              <p:spTgt spid="19"/>
                                            </p:tgtEl>
                                            <p:attrNameLst>
                                              <p:attrName>ppt_y</p:attrName>
                                            </p:attrNameLst>
                                          </p:cBhvr>
                                          <p:tavLst>
                                            <p:tav tm="0">
                                              <p:val>
                                                <p:strVal val="0-#ppt_h/2"/>
                                              </p:val>
                                            </p:tav>
                                            <p:tav tm="100000">
                                              <p:val>
                                                <p:strVal val="#ppt_y"/>
                                              </p:val>
                                            </p:tav>
                                          </p:tavLst>
                                        </p:anim>
                                      </p:childTnLst>
                                    </p:cTn>
                                  </p:par>
                                </p:childTnLst>
                              </p:cTn>
                            </p:par>
                            <p:par>
                              <p:cTn id="22" fill="hold">
                                <p:stCondLst>
                                  <p:cond delay="2000"/>
                                </p:stCondLst>
                                <p:childTnLst>
                                  <p:par>
                                    <p:cTn id="23" presetID="22" presetClass="entr" presetSubtype="4"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wipe(down)">
                                          <p:cBhvr>
                                            <p:cTn id="25" dur="500"/>
                                            <p:tgtEl>
                                              <p:spTgt spid="20"/>
                                            </p:tgtEl>
                                          </p:cBhvr>
                                        </p:animEffect>
                                      </p:childTnLst>
                                    </p:cTn>
                                  </p:par>
                                </p:childTnLst>
                              </p:cTn>
                            </p:par>
                            <p:par>
                              <p:cTn id="26" fill="hold">
                                <p:stCondLst>
                                  <p:cond delay="2500"/>
                                </p:stCondLst>
                                <p:childTnLst>
                                  <p:par>
                                    <p:cTn id="27" presetID="2" presetClass="entr" presetSubtype="1" fill="hold" grpId="0" nodeType="after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ppt_x"/>
                                              </p:val>
                                            </p:tav>
                                            <p:tav tm="100000">
                                              <p:val>
                                                <p:strVal val="#ppt_x"/>
                                              </p:val>
                                            </p:tav>
                                          </p:tavLst>
                                        </p:anim>
                                        <p:anim calcmode="lin" valueType="num">
                                          <p:cBhvr additive="base">
                                            <p:cTn id="30" dur="500" fill="hold"/>
                                            <p:tgtEl>
                                              <p:spTgt spid="21"/>
                                            </p:tgtEl>
                                            <p:attrNameLst>
                                              <p:attrName>ppt_y</p:attrName>
                                            </p:attrNameLst>
                                          </p:cBhvr>
                                          <p:tavLst>
                                            <p:tav tm="0">
                                              <p:val>
                                                <p:strVal val="0-#ppt_h/2"/>
                                              </p:val>
                                            </p:tav>
                                            <p:tav tm="100000">
                                              <p:val>
                                                <p:strVal val="#ppt_y"/>
                                              </p:val>
                                            </p:tav>
                                          </p:tavLst>
                                        </p:anim>
                                      </p:childTnLst>
                                    </p:cTn>
                                  </p:par>
                                </p:childTnLst>
                              </p:cTn>
                            </p:par>
                            <p:par>
                              <p:cTn id="31" fill="hold">
                                <p:stCondLst>
                                  <p:cond delay="3000"/>
                                </p:stCondLst>
                                <p:childTnLst>
                                  <p:par>
                                    <p:cTn id="32" presetID="22" presetClass="entr" presetSubtype="4"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childTnLst>
                              </p:cTn>
                            </p:par>
                            <p:par>
                              <p:cTn id="35" fill="hold">
                                <p:stCondLst>
                                  <p:cond delay="3500"/>
                                </p:stCondLst>
                                <p:childTnLst>
                                  <p:par>
                                    <p:cTn id="36" presetID="2" presetClass="entr" presetSubtype="1" fill="hold" grpId="0" nodeType="afterEffect">
                                      <p:stCondLst>
                                        <p:cond delay="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500" fill="hold"/>
                                            <p:tgtEl>
                                              <p:spTgt spid="23"/>
                                            </p:tgtEl>
                                            <p:attrNameLst>
                                              <p:attrName>ppt_x</p:attrName>
                                            </p:attrNameLst>
                                          </p:cBhvr>
                                          <p:tavLst>
                                            <p:tav tm="0">
                                              <p:val>
                                                <p:strVal val="#ppt_x"/>
                                              </p:val>
                                            </p:tav>
                                            <p:tav tm="100000">
                                              <p:val>
                                                <p:strVal val="#ppt_x"/>
                                              </p:val>
                                            </p:tav>
                                          </p:tavLst>
                                        </p:anim>
                                        <p:anim calcmode="lin" valueType="num">
                                          <p:cBhvr additive="base">
                                            <p:cTn id="39"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animBg="1"/>
          <p:bldP spid="18" grpId="0" animBg="1"/>
          <p:bldP spid="19" grpId="0" animBg="1"/>
          <p:bldP spid="20" grpId="0" animBg="1"/>
          <p:bldP spid="21" grpId="0" animBg="1"/>
          <p:bldP spid="22" grpId="0" animBg="1"/>
          <p:bldP spid="23" grpId="0"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1100515" y="2200075"/>
            <a:ext cx="1581299" cy="1581299"/>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rgbClr val="FF0000"/>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r>
              <a:rPr lang="zh-CN" altLang="en-US" dirty="0">
                <a:solidFill>
                  <a:schemeClr val="bg1"/>
                </a:solidFill>
                <a:latin typeface="方正黑体简体" panose="03000509000000000000" pitchFamily="65" charset="-122"/>
                <a:ea typeface="方正黑体简体" panose="03000509000000000000" pitchFamily="65" charset="-122"/>
              </a:rPr>
              <a:t>标题文字</a:t>
            </a:r>
          </a:p>
          <a:p>
            <a:pPr algn="ctr"/>
            <a:endParaRPr lang="zh-CN" altLang="en-US" dirty="0"/>
          </a:p>
        </p:txBody>
      </p:sp>
      <p:grpSp>
        <p:nvGrpSpPr>
          <p:cNvPr id="2" name="组合 1"/>
          <p:cNvGrpSpPr/>
          <p:nvPr/>
        </p:nvGrpSpPr>
        <p:grpSpPr>
          <a:xfrm>
            <a:off x="2681814" y="1929916"/>
            <a:ext cx="1803077" cy="2029981"/>
            <a:chOff x="2681814" y="1929916"/>
            <a:chExt cx="1803077" cy="2029981"/>
          </a:xfrm>
        </p:grpSpPr>
        <p:cxnSp>
          <p:nvCxnSpPr>
            <p:cNvPr id="14" name="直接连接符 13"/>
            <p:cNvCxnSpPr>
              <a:endCxn id="11" idx="2"/>
            </p:cNvCxnSpPr>
            <p:nvPr/>
          </p:nvCxnSpPr>
          <p:spPr>
            <a:xfrm>
              <a:off x="3264016" y="1935188"/>
              <a:ext cx="1163968" cy="17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10" idx="6"/>
            </p:cNvCxnSpPr>
            <p:nvPr/>
          </p:nvCxnSpPr>
          <p:spPr>
            <a:xfrm flipV="1">
              <a:off x="2681814" y="2980180"/>
              <a:ext cx="1731069" cy="1054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3248915" y="3954625"/>
              <a:ext cx="1235976" cy="5272"/>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3248915" y="1929916"/>
              <a:ext cx="0" cy="202998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1" name="椭圆 10"/>
          <p:cNvSpPr/>
          <p:nvPr/>
        </p:nvSpPr>
        <p:spPr>
          <a:xfrm>
            <a:off x="4427984" y="1644367"/>
            <a:ext cx="585043" cy="585042"/>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rgbClr val="FF0000"/>
              </a:solidFill>
              <a:latin typeface="方正黑体简体" panose="03000509000000000000" pitchFamily="65" charset="-122"/>
              <a:ea typeface="方正黑体简体" panose="03000509000000000000" pitchFamily="65" charset="-122"/>
            </a:endParaRPr>
          </a:p>
        </p:txBody>
      </p:sp>
      <p:sp>
        <p:nvSpPr>
          <p:cNvPr id="12" name="椭圆 11"/>
          <p:cNvSpPr/>
          <p:nvPr/>
        </p:nvSpPr>
        <p:spPr>
          <a:xfrm>
            <a:off x="4427984" y="2647990"/>
            <a:ext cx="585043" cy="585042"/>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rgbClr val="FF0000"/>
              </a:solidFill>
              <a:latin typeface="方正黑体简体" panose="03000509000000000000" pitchFamily="65" charset="-122"/>
              <a:ea typeface="方正黑体简体" panose="03000509000000000000" pitchFamily="65" charset="-122"/>
            </a:endParaRPr>
          </a:p>
        </p:txBody>
      </p:sp>
      <p:sp>
        <p:nvSpPr>
          <p:cNvPr id="13" name="椭圆 12"/>
          <p:cNvSpPr/>
          <p:nvPr/>
        </p:nvSpPr>
        <p:spPr>
          <a:xfrm>
            <a:off x="4427984" y="3651612"/>
            <a:ext cx="585043" cy="585042"/>
          </a:xfrm>
          <a:prstGeom prst="ellipse">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a:solidFill>
                <a:srgbClr val="FF0000"/>
              </a:solidFill>
              <a:latin typeface="方正黑体简体" panose="03000509000000000000" pitchFamily="65" charset="-122"/>
              <a:ea typeface="方正黑体简体" panose="03000509000000000000" pitchFamily="65" charset="-122"/>
            </a:endParaRPr>
          </a:p>
        </p:txBody>
      </p:sp>
      <p:grpSp>
        <p:nvGrpSpPr>
          <p:cNvPr id="9" name="组合 8"/>
          <p:cNvGrpSpPr/>
          <p:nvPr/>
        </p:nvGrpSpPr>
        <p:grpSpPr>
          <a:xfrm>
            <a:off x="5165774" y="1572358"/>
            <a:ext cx="2877711" cy="2727584"/>
            <a:chOff x="5165774" y="1572358"/>
            <a:chExt cx="2877711" cy="2727584"/>
          </a:xfrm>
        </p:grpSpPr>
        <p:sp>
          <p:nvSpPr>
            <p:cNvPr id="29" name="TextBox 28"/>
            <p:cNvSpPr txBox="1"/>
            <p:nvPr/>
          </p:nvSpPr>
          <p:spPr>
            <a:xfrm>
              <a:off x="5165774" y="1572358"/>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30" name="TextBox 29"/>
            <p:cNvSpPr txBox="1"/>
            <p:nvPr/>
          </p:nvSpPr>
          <p:spPr>
            <a:xfrm>
              <a:off x="5165774" y="1882001"/>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sp>
          <p:nvSpPr>
            <p:cNvPr id="31" name="TextBox 30"/>
            <p:cNvSpPr txBox="1"/>
            <p:nvPr/>
          </p:nvSpPr>
          <p:spPr>
            <a:xfrm>
              <a:off x="5165774" y="2571179"/>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32" name="TextBox 31"/>
            <p:cNvSpPr txBox="1"/>
            <p:nvPr/>
          </p:nvSpPr>
          <p:spPr>
            <a:xfrm>
              <a:off x="5165774" y="2880822"/>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sp>
          <p:nvSpPr>
            <p:cNvPr id="33" name="TextBox 32"/>
            <p:cNvSpPr txBox="1"/>
            <p:nvPr/>
          </p:nvSpPr>
          <p:spPr>
            <a:xfrm>
              <a:off x="5165774" y="3574801"/>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34" name="TextBox 33"/>
            <p:cNvSpPr txBox="1"/>
            <p:nvPr/>
          </p:nvSpPr>
          <p:spPr>
            <a:xfrm>
              <a:off x="5165774" y="3884444"/>
              <a:ext cx="2877711" cy="415498"/>
            </a:xfrm>
            <a:prstGeom prst="rect">
              <a:avLst/>
            </a:prstGeom>
            <a:noFill/>
          </p:spPr>
          <p:txBody>
            <a:bodyPr wrap="none" rtlCol="0">
              <a:spAutoFit/>
            </a:bodyPr>
            <a:lstStyle/>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a:p>
              <a:r>
                <a:rPr lang="zh-CN" altLang="en-US" sz="1050" dirty="0">
                  <a:solidFill>
                    <a:schemeClr val="bg1"/>
                  </a:solidFill>
                  <a:latin typeface="方正黑体简体" panose="03000509000000000000" pitchFamily="65" charset="-122"/>
                  <a:ea typeface="方正黑体简体" panose="03000509000000000000" pitchFamily="65" charset="-122"/>
                </a:rPr>
                <a:t>这里输入你的文字内容这里输入你的文字内容</a:t>
              </a:r>
            </a:p>
          </p:txBody>
        </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 calcmode="lin" valueType="num">
                                      <p:cBhvr>
                                        <p:cTn id="9" dur="500" fill="hold"/>
                                        <p:tgtEl>
                                          <p:spTgt spid="10"/>
                                        </p:tgtEl>
                                        <p:attrNameLst>
                                          <p:attrName>style.rotation</p:attrName>
                                        </p:attrNameLst>
                                      </p:cBhvr>
                                      <p:tavLst>
                                        <p:tav tm="0">
                                          <p:val>
                                            <p:fltVal val="360"/>
                                          </p:val>
                                        </p:tav>
                                        <p:tav tm="100000">
                                          <p:val>
                                            <p:fltVal val="0"/>
                                          </p:val>
                                        </p:tav>
                                      </p:tavLst>
                                    </p:anim>
                                    <p:animEffect transition="in" filter="fade">
                                      <p:cBhvr>
                                        <p:cTn id="10" dur="500"/>
                                        <p:tgtEl>
                                          <p:spTgt spid="10"/>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left)">
                                      <p:cBhvr>
                                        <p:cTn id="14" dur="500"/>
                                        <p:tgtEl>
                                          <p:spTgt spid="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1187624" y="1545635"/>
            <a:ext cx="1872208" cy="1872208"/>
            <a:chOff x="1115616" y="1692032"/>
            <a:chExt cx="1872208" cy="1872208"/>
          </a:xfrm>
        </p:grpSpPr>
        <p:sp>
          <p:nvSpPr>
            <p:cNvPr id="2" name="饼形 1"/>
            <p:cNvSpPr/>
            <p:nvPr/>
          </p:nvSpPr>
          <p:spPr>
            <a:xfrm>
              <a:off x="1115616" y="1692032"/>
              <a:ext cx="1872208" cy="1872208"/>
            </a:xfrm>
            <a:prstGeom prst="pie">
              <a:avLst/>
            </a:prstGeom>
            <a:solidFill>
              <a:schemeClr val="tx2">
                <a:alpha val="5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椭圆 2"/>
            <p:cNvSpPr/>
            <p:nvPr/>
          </p:nvSpPr>
          <p:spPr>
            <a:xfrm>
              <a:off x="1331640" y="1906543"/>
              <a:ext cx="1440160" cy="14401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solidFill>
                </a:rPr>
                <a:t>75%</a:t>
              </a:r>
              <a:endParaRPr lang="zh-CN" altLang="en-US" sz="3600" dirty="0">
                <a:solidFill>
                  <a:schemeClr val="tx1"/>
                </a:solidFill>
              </a:endParaRPr>
            </a:p>
          </p:txBody>
        </p:sp>
      </p:grpSp>
      <p:grpSp>
        <p:nvGrpSpPr>
          <p:cNvPr id="9" name="组合 8"/>
          <p:cNvGrpSpPr/>
          <p:nvPr/>
        </p:nvGrpSpPr>
        <p:grpSpPr>
          <a:xfrm>
            <a:off x="3635896" y="1544122"/>
            <a:ext cx="1872208" cy="1872208"/>
            <a:chOff x="3419872" y="1690519"/>
            <a:chExt cx="1872208" cy="1872208"/>
          </a:xfrm>
        </p:grpSpPr>
        <p:sp>
          <p:nvSpPr>
            <p:cNvPr id="4" name="饼形 3"/>
            <p:cNvSpPr/>
            <p:nvPr/>
          </p:nvSpPr>
          <p:spPr>
            <a:xfrm>
              <a:off x="3419872" y="1690519"/>
              <a:ext cx="1872208" cy="1872208"/>
            </a:xfrm>
            <a:prstGeom prst="pie">
              <a:avLst>
                <a:gd name="adj1" fmla="val 2289084"/>
                <a:gd name="adj2" fmla="val 16200000"/>
              </a:avLst>
            </a:prstGeom>
            <a:solidFill>
              <a:schemeClr val="tx2">
                <a:alpha val="5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椭圆 4"/>
            <p:cNvSpPr/>
            <p:nvPr/>
          </p:nvSpPr>
          <p:spPr>
            <a:xfrm>
              <a:off x="3635896" y="1906543"/>
              <a:ext cx="1440160" cy="14401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solidFill>
                </a:rPr>
                <a:t>65%</a:t>
              </a:r>
              <a:endParaRPr lang="zh-CN" altLang="en-US" sz="3600" dirty="0">
                <a:solidFill>
                  <a:schemeClr val="tx1"/>
                </a:solidFill>
              </a:endParaRPr>
            </a:p>
          </p:txBody>
        </p:sp>
      </p:grpSp>
      <p:grpSp>
        <p:nvGrpSpPr>
          <p:cNvPr id="10" name="组合 9"/>
          <p:cNvGrpSpPr/>
          <p:nvPr/>
        </p:nvGrpSpPr>
        <p:grpSpPr>
          <a:xfrm>
            <a:off x="5960487" y="1545635"/>
            <a:ext cx="1872208" cy="1872208"/>
            <a:chOff x="5724128" y="1692032"/>
            <a:chExt cx="1872208" cy="1872208"/>
          </a:xfrm>
        </p:grpSpPr>
        <p:sp>
          <p:nvSpPr>
            <p:cNvPr id="6" name="饼形 5"/>
            <p:cNvSpPr/>
            <p:nvPr/>
          </p:nvSpPr>
          <p:spPr>
            <a:xfrm>
              <a:off x="5724128" y="1692032"/>
              <a:ext cx="1872208" cy="1872208"/>
            </a:xfrm>
            <a:prstGeom prst="pie">
              <a:avLst>
                <a:gd name="adj1" fmla="val 0"/>
                <a:gd name="adj2" fmla="val 18884051"/>
              </a:avLst>
            </a:prstGeom>
            <a:solidFill>
              <a:schemeClr val="tx2">
                <a:alpha val="5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椭圆 6"/>
            <p:cNvSpPr/>
            <p:nvPr/>
          </p:nvSpPr>
          <p:spPr>
            <a:xfrm>
              <a:off x="5940152" y="1906543"/>
              <a:ext cx="1440160" cy="144016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solidFill>
                </a:rPr>
                <a:t>85%</a:t>
              </a:r>
              <a:endParaRPr lang="zh-CN" altLang="en-US" sz="3600" dirty="0">
                <a:solidFill>
                  <a:schemeClr val="tx1"/>
                </a:solidFill>
              </a:endParaRPr>
            </a:p>
          </p:txBody>
        </p:sp>
      </p:grpSp>
      <p:grpSp>
        <p:nvGrpSpPr>
          <p:cNvPr id="17" name="组合 16"/>
          <p:cNvGrpSpPr/>
          <p:nvPr/>
        </p:nvGrpSpPr>
        <p:grpSpPr>
          <a:xfrm>
            <a:off x="1043608" y="3561859"/>
            <a:ext cx="2031325" cy="1314147"/>
            <a:chOff x="1043608" y="3561859"/>
            <a:chExt cx="2031325" cy="1314147"/>
          </a:xfrm>
        </p:grpSpPr>
        <p:sp>
          <p:nvSpPr>
            <p:cNvPr id="11" name="TextBox 10"/>
            <p:cNvSpPr txBox="1"/>
            <p:nvPr/>
          </p:nvSpPr>
          <p:spPr>
            <a:xfrm>
              <a:off x="1043608" y="3561859"/>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12" name="TextBox 11"/>
            <p:cNvSpPr txBox="1"/>
            <p:nvPr/>
          </p:nvSpPr>
          <p:spPr>
            <a:xfrm>
              <a:off x="1051159" y="3921899"/>
              <a:ext cx="1980029" cy="954107"/>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grpSp>
      <p:grpSp>
        <p:nvGrpSpPr>
          <p:cNvPr id="18" name="组合 17"/>
          <p:cNvGrpSpPr/>
          <p:nvPr/>
        </p:nvGrpSpPr>
        <p:grpSpPr>
          <a:xfrm>
            <a:off x="3476779" y="3561859"/>
            <a:ext cx="2031325" cy="1314147"/>
            <a:chOff x="3476779" y="3561859"/>
            <a:chExt cx="2031325" cy="1314147"/>
          </a:xfrm>
        </p:grpSpPr>
        <p:sp>
          <p:nvSpPr>
            <p:cNvPr id="13" name="TextBox 12"/>
            <p:cNvSpPr txBox="1"/>
            <p:nvPr/>
          </p:nvSpPr>
          <p:spPr>
            <a:xfrm>
              <a:off x="3476779" y="3561859"/>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14" name="TextBox 13"/>
            <p:cNvSpPr txBox="1"/>
            <p:nvPr/>
          </p:nvSpPr>
          <p:spPr>
            <a:xfrm>
              <a:off x="3484330" y="3921899"/>
              <a:ext cx="1980029" cy="954107"/>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grpSp>
      <p:grpSp>
        <p:nvGrpSpPr>
          <p:cNvPr id="19" name="组合 18"/>
          <p:cNvGrpSpPr/>
          <p:nvPr/>
        </p:nvGrpSpPr>
        <p:grpSpPr>
          <a:xfrm>
            <a:off x="5925051" y="3561859"/>
            <a:ext cx="2031325" cy="1314147"/>
            <a:chOff x="5925051" y="3561859"/>
            <a:chExt cx="2031325" cy="1314147"/>
          </a:xfrm>
        </p:grpSpPr>
        <p:sp>
          <p:nvSpPr>
            <p:cNvPr id="15" name="TextBox 14"/>
            <p:cNvSpPr txBox="1"/>
            <p:nvPr/>
          </p:nvSpPr>
          <p:spPr>
            <a:xfrm>
              <a:off x="5925051" y="3561859"/>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16" name="TextBox 15"/>
            <p:cNvSpPr txBox="1"/>
            <p:nvPr/>
          </p:nvSpPr>
          <p:spPr>
            <a:xfrm>
              <a:off x="5932602" y="3921899"/>
              <a:ext cx="1980029" cy="954107"/>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gr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up)">
                                      <p:cBhvr>
                                        <p:cTn id="12" dur="500"/>
                                        <p:tgtEl>
                                          <p:spTgt spid="17"/>
                                        </p:tgtEl>
                                      </p:cBhvr>
                                    </p:animEffect>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2" presetClass="entr" presetSubtype="1" fill="hold"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wipe(up)">
                                      <p:cBhvr>
                                        <p:cTn id="21" dur="500"/>
                                        <p:tgtEl>
                                          <p:spTgt spid="18"/>
                                        </p:tgtEl>
                                      </p:cBhvr>
                                    </p:animEffect>
                                  </p:childTnLst>
                                </p:cTn>
                              </p:par>
                            </p:childTnLst>
                          </p:cTn>
                        </p:par>
                        <p:par>
                          <p:cTn id="22" fill="hold">
                            <p:stCondLst>
                              <p:cond delay="2000"/>
                            </p:stCondLst>
                            <p:childTnLst>
                              <p:par>
                                <p:cTn id="23" presetID="2" presetClass="entr" presetSubtype="4"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22" presetClass="entr" presetSubtype="1" fill="hold" nodeType="after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up)">
                                      <p:cBhvr>
                                        <p:cTn id="3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a:off x="925468" y="2211129"/>
            <a:ext cx="1910118" cy="1646654"/>
          </a:xfrm>
          <a:prstGeom prst="triangle">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3" name="等腰三角形 2"/>
          <p:cNvSpPr/>
          <p:nvPr/>
        </p:nvSpPr>
        <p:spPr>
          <a:xfrm flipV="1">
            <a:off x="2203791" y="2211129"/>
            <a:ext cx="1910118" cy="1646654"/>
          </a:xfrm>
          <a:prstGeom prst="triangl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4" name="等腰三角形 3"/>
          <p:cNvSpPr/>
          <p:nvPr/>
        </p:nvSpPr>
        <p:spPr>
          <a:xfrm>
            <a:off x="3482115" y="2211129"/>
            <a:ext cx="1910118" cy="1646654"/>
          </a:xfrm>
          <a:prstGeom prst="triangle">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5" name="等腰三角形 4"/>
          <p:cNvSpPr/>
          <p:nvPr/>
        </p:nvSpPr>
        <p:spPr>
          <a:xfrm flipV="1">
            <a:off x="4760438" y="2211129"/>
            <a:ext cx="1910118" cy="1646654"/>
          </a:xfrm>
          <a:prstGeom prst="triangl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6" name="等腰三角形 5"/>
          <p:cNvSpPr/>
          <p:nvPr/>
        </p:nvSpPr>
        <p:spPr>
          <a:xfrm>
            <a:off x="6038762" y="2211129"/>
            <a:ext cx="1910118" cy="1646654"/>
          </a:xfrm>
          <a:prstGeom prst="triangle">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8" name="矩形 7"/>
          <p:cNvSpPr/>
          <p:nvPr/>
        </p:nvSpPr>
        <p:spPr>
          <a:xfrm>
            <a:off x="2483768" y="2320012"/>
            <a:ext cx="1277888"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9" name="矩形 8"/>
          <p:cNvSpPr/>
          <p:nvPr/>
        </p:nvSpPr>
        <p:spPr>
          <a:xfrm>
            <a:off x="5076553" y="2320012"/>
            <a:ext cx="1277888"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10" name="矩形 9"/>
          <p:cNvSpPr/>
          <p:nvPr/>
        </p:nvSpPr>
        <p:spPr>
          <a:xfrm>
            <a:off x="1241583" y="3211452"/>
            <a:ext cx="1277888"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17" name="矩形 16"/>
          <p:cNvSpPr/>
          <p:nvPr/>
        </p:nvSpPr>
        <p:spPr>
          <a:xfrm>
            <a:off x="3789557" y="3211452"/>
            <a:ext cx="1277888"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20" name="矩形 19"/>
          <p:cNvSpPr/>
          <p:nvPr/>
        </p:nvSpPr>
        <p:spPr>
          <a:xfrm>
            <a:off x="6388349" y="3211452"/>
            <a:ext cx="1277888"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21" name="TextBox 20"/>
          <p:cNvSpPr txBox="1"/>
          <p:nvPr/>
        </p:nvSpPr>
        <p:spPr>
          <a:xfrm>
            <a:off x="899592" y="3993326"/>
            <a:ext cx="1980029" cy="738664"/>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sp>
        <p:nvSpPr>
          <p:cNvPr id="22" name="TextBox 21"/>
          <p:cNvSpPr txBox="1"/>
          <p:nvPr/>
        </p:nvSpPr>
        <p:spPr>
          <a:xfrm>
            <a:off x="3447159" y="3993326"/>
            <a:ext cx="1980029" cy="738664"/>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sp>
        <p:nvSpPr>
          <p:cNvPr id="23" name="TextBox 22"/>
          <p:cNvSpPr txBox="1"/>
          <p:nvPr/>
        </p:nvSpPr>
        <p:spPr>
          <a:xfrm>
            <a:off x="6037278" y="3993326"/>
            <a:ext cx="1980029" cy="738664"/>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sp>
        <p:nvSpPr>
          <p:cNvPr id="24" name="TextBox 23"/>
          <p:cNvSpPr txBox="1"/>
          <p:nvPr/>
        </p:nvSpPr>
        <p:spPr>
          <a:xfrm>
            <a:off x="4725482" y="1400457"/>
            <a:ext cx="1980029" cy="738664"/>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sp>
        <p:nvSpPr>
          <p:cNvPr id="25" name="TextBox 24"/>
          <p:cNvSpPr txBox="1"/>
          <p:nvPr/>
        </p:nvSpPr>
        <p:spPr>
          <a:xfrm>
            <a:off x="2203791" y="1400457"/>
            <a:ext cx="1980029" cy="738664"/>
          </a:xfrm>
          <a:prstGeom prst="rect">
            <a:avLst/>
          </a:prstGeom>
          <a:noFill/>
        </p:spPr>
        <p:txBody>
          <a:bodyPr wrap="non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750" fill="hold"/>
                                        <p:tgtEl>
                                          <p:spTgt spid="2"/>
                                        </p:tgtEl>
                                        <p:attrNameLst>
                                          <p:attrName>ppt_w</p:attrName>
                                        </p:attrNameLst>
                                      </p:cBhvr>
                                      <p:tavLst>
                                        <p:tav tm="0">
                                          <p:val>
                                            <p:fltVal val="0"/>
                                          </p:val>
                                        </p:tav>
                                        <p:tav tm="100000">
                                          <p:val>
                                            <p:strVal val="#ppt_w"/>
                                          </p:val>
                                        </p:tav>
                                      </p:tavLst>
                                    </p:anim>
                                    <p:anim calcmode="lin" valueType="num">
                                      <p:cBhvr>
                                        <p:cTn id="8" dur="750" fill="hold"/>
                                        <p:tgtEl>
                                          <p:spTgt spid="2"/>
                                        </p:tgtEl>
                                        <p:attrNameLst>
                                          <p:attrName>ppt_h</p:attrName>
                                        </p:attrNameLst>
                                      </p:cBhvr>
                                      <p:tavLst>
                                        <p:tav tm="0">
                                          <p:val>
                                            <p:fltVal val="0"/>
                                          </p:val>
                                        </p:tav>
                                        <p:tav tm="100000">
                                          <p:val>
                                            <p:strVal val="#ppt_h"/>
                                          </p:val>
                                        </p:tav>
                                      </p:tavLst>
                                    </p:anim>
                                    <p:anim calcmode="lin" valueType="num">
                                      <p:cBhvr>
                                        <p:cTn id="9" dur="750" fill="hold"/>
                                        <p:tgtEl>
                                          <p:spTgt spid="2"/>
                                        </p:tgtEl>
                                        <p:attrNameLst>
                                          <p:attrName>style.rotation</p:attrName>
                                        </p:attrNameLst>
                                      </p:cBhvr>
                                      <p:tavLst>
                                        <p:tav tm="0">
                                          <p:val>
                                            <p:fltVal val="90"/>
                                          </p:val>
                                        </p:tav>
                                        <p:tav tm="100000">
                                          <p:val>
                                            <p:fltVal val="0"/>
                                          </p:val>
                                        </p:tav>
                                      </p:tavLst>
                                    </p:anim>
                                    <p:animEffect transition="in" filter="fade">
                                      <p:cBhvr>
                                        <p:cTn id="10" dur="750"/>
                                        <p:tgtEl>
                                          <p:spTgt spid="2"/>
                                        </p:tgtEl>
                                      </p:cBhvr>
                                    </p:animEffect>
                                  </p:childTnLst>
                                </p:cTn>
                              </p:par>
                            </p:childTnLst>
                          </p:cTn>
                        </p:par>
                        <p:par>
                          <p:cTn id="11" fill="hold">
                            <p:stCondLst>
                              <p:cond delay="1000"/>
                            </p:stCondLst>
                            <p:childTnLst>
                              <p:par>
                                <p:cTn id="12" presetID="31" presetClass="entr" presetSubtype="0"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750" fill="hold"/>
                                        <p:tgtEl>
                                          <p:spTgt spid="3"/>
                                        </p:tgtEl>
                                        <p:attrNameLst>
                                          <p:attrName>ppt_w</p:attrName>
                                        </p:attrNameLst>
                                      </p:cBhvr>
                                      <p:tavLst>
                                        <p:tav tm="0">
                                          <p:val>
                                            <p:fltVal val="0"/>
                                          </p:val>
                                        </p:tav>
                                        <p:tav tm="100000">
                                          <p:val>
                                            <p:strVal val="#ppt_w"/>
                                          </p:val>
                                        </p:tav>
                                      </p:tavLst>
                                    </p:anim>
                                    <p:anim calcmode="lin" valueType="num">
                                      <p:cBhvr>
                                        <p:cTn id="15" dur="750" fill="hold"/>
                                        <p:tgtEl>
                                          <p:spTgt spid="3"/>
                                        </p:tgtEl>
                                        <p:attrNameLst>
                                          <p:attrName>ppt_h</p:attrName>
                                        </p:attrNameLst>
                                      </p:cBhvr>
                                      <p:tavLst>
                                        <p:tav tm="0">
                                          <p:val>
                                            <p:fltVal val="0"/>
                                          </p:val>
                                        </p:tav>
                                        <p:tav tm="100000">
                                          <p:val>
                                            <p:strVal val="#ppt_h"/>
                                          </p:val>
                                        </p:tav>
                                      </p:tavLst>
                                    </p:anim>
                                    <p:anim calcmode="lin" valueType="num">
                                      <p:cBhvr>
                                        <p:cTn id="16" dur="750" fill="hold"/>
                                        <p:tgtEl>
                                          <p:spTgt spid="3"/>
                                        </p:tgtEl>
                                        <p:attrNameLst>
                                          <p:attrName>style.rotation</p:attrName>
                                        </p:attrNameLst>
                                      </p:cBhvr>
                                      <p:tavLst>
                                        <p:tav tm="0">
                                          <p:val>
                                            <p:fltVal val="90"/>
                                          </p:val>
                                        </p:tav>
                                        <p:tav tm="100000">
                                          <p:val>
                                            <p:fltVal val="0"/>
                                          </p:val>
                                        </p:tav>
                                      </p:tavLst>
                                    </p:anim>
                                    <p:animEffect transition="in" filter="fade">
                                      <p:cBhvr>
                                        <p:cTn id="17" dur="750"/>
                                        <p:tgtEl>
                                          <p:spTgt spid="3"/>
                                        </p:tgtEl>
                                      </p:cBhvr>
                                    </p:animEffect>
                                  </p:childTnLst>
                                </p:cTn>
                              </p:par>
                            </p:childTnLst>
                          </p:cTn>
                        </p:par>
                        <p:par>
                          <p:cTn id="18" fill="hold">
                            <p:stCondLst>
                              <p:cond delay="2000"/>
                            </p:stCondLst>
                            <p:childTnLst>
                              <p:par>
                                <p:cTn id="19" presetID="31"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750" fill="hold"/>
                                        <p:tgtEl>
                                          <p:spTgt spid="4"/>
                                        </p:tgtEl>
                                        <p:attrNameLst>
                                          <p:attrName>ppt_w</p:attrName>
                                        </p:attrNameLst>
                                      </p:cBhvr>
                                      <p:tavLst>
                                        <p:tav tm="0">
                                          <p:val>
                                            <p:fltVal val="0"/>
                                          </p:val>
                                        </p:tav>
                                        <p:tav tm="100000">
                                          <p:val>
                                            <p:strVal val="#ppt_w"/>
                                          </p:val>
                                        </p:tav>
                                      </p:tavLst>
                                    </p:anim>
                                    <p:anim calcmode="lin" valueType="num">
                                      <p:cBhvr>
                                        <p:cTn id="22" dur="750" fill="hold"/>
                                        <p:tgtEl>
                                          <p:spTgt spid="4"/>
                                        </p:tgtEl>
                                        <p:attrNameLst>
                                          <p:attrName>ppt_h</p:attrName>
                                        </p:attrNameLst>
                                      </p:cBhvr>
                                      <p:tavLst>
                                        <p:tav tm="0">
                                          <p:val>
                                            <p:fltVal val="0"/>
                                          </p:val>
                                        </p:tav>
                                        <p:tav tm="100000">
                                          <p:val>
                                            <p:strVal val="#ppt_h"/>
                                          </p:val>
                                        </p:tav>
                                      </p:tavLst>
                                    </p:anim>
                                    <p:anim calcmode="lin" valueType="num">
                                      <p:cBhvr>
                                        <p:cTn id="23" dur="750" fill="hold"/>
                                        <p:tgtEl>
                                          <p:spTgt spid="4"/>
                                        </p:tgtEl>
                                        <p:attrNameLst>
                                          <p:attrName>style.rotation</p:attrName>
                                        </p:attrNameLst>
                                      </p:cBhvr>
                                      <p:tavLst>
                                        <p:tav tm="0">
                                          <p:val>
                                            <p:fltVal val="90"/>
                                          </p:val>
                                        </p:tav>
                                        <p:tav tm="100000">
                                          <p:val>
                                            <p:fltVal val="0"/>
                                          </p:val>
                                        </p:tav>
                                      </p:tavLst>
                                    </p:anim>
                                    <p:animEffect transition="in" filter="fade">
                                      <p:cBhvr>
                                        <p:cTn id="24" dur="750"/>
                                        <p:tgtEl>
                                          <p:spTgt spid="4"/>
                                        </p:tgtEl>
                                      </p:cBhvr>
                                    </p:animEffect>
                                  </p:childTnLst>
                                </p:cTn>
                              </p:par>
                            </p:childTnLst>
                          </p:cTn>
                        </p:par>
                        <p:par>
                          <p:cTn id="25" fill="hold">
                            <p:stCondLst>
                              <p:cond delay="3000"/>
                            </p:stCondLst>
                            <p:childTnLst>
                              <p:par>
                                <p:cTn id="26" presetID="31" presetClass="entr" presetSubtype="0" fill="hold" grpId="0" nodeType="after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750" fill="hold"/>
                                        <p:tgtEl>
                                          <p:spTgt spid="5"/>
                                        </p:tgtEl>
                                        <p:attrNameLst>
                                          <p:attrName>ppt_w</p:attrName>
                                        </p:attrNameLst>
                                      </p:cBhvr>
                                      <p:tavLst>
                                        <p:tav tm="0">
                                          <p:val>
                                            <p:fltVal val="0"/>
                                          </p:val>
                                        </p:tav>
                                        <p:tav tm="100000">
                                          <p:val>
                                            <p:strVal val="#ppt_w"/>
                                          </p:val>
                                        </p:tav>
                                      </p:tavLst>
                                    </p:anim>
                                    <p:anim calcmode="lin" valueType="num">
                                      <p:cBhvr>
                                        <p:cTn id="29" dur="750" fill="hold"/>
                                        <p:tgtEl>
                                          <p:spTgt spid="5"/>
                                        </p:tgtEl>
                                        <p:attrNameLst>
                                          <p:attrName>ppt_h</p:attrName>
                                        </p:attrNameLst>
                                      </p:cBhvr>
                                      <p:tavLst>
                                        <p:tav tm="0">
                                          <p:val>
                                            <p:fltVal val="0"/>
                                          </p:val>
                                        </p:tav>
                                        <p:tav tm="100000">
                                          <p:val>
                                            <p:strVal val="#ppt_h"/>
                                          </p:val>
                                        </p:tav>
                                      </p:tavLst>
                                    </p:anim>
                                    <p:anim calcmode="lin" valueType="num">
                                      <p:cBhvr>
                                        <p:cTn id="30" dur="750" fill="hold"/>
                                        <p:tgtEl>
                                          <p:spTgt spid="5"/>
                                        </p:tgtEl>
                                        <p:attrNameLst>
                                          <p:attrName>style.rotation</p:attrName>
                                        </p:attrNameLst>
                                      </p:cBhvr>
                                      <p:tavLst>
                                        <p:tav tm="0">
                                          <p:val>
                                            <p:fltVal val="90"/>
                                          </p:val>
                                        </p:tav>
                                        <p:tav tm="100000">
                                          <p:val>
                                            <p:fltVal val="0"/>
                                          </p:val>
                                        </p:tav>
                                      </p:tavLst>
                                    </p:anim>
                                    <p:animEffect transition="in" filter="fade">
                                      <p:cBhvr>
                                        <p:cTn id="31" dur="750"/>
                                        <p:tgtEl>
                                          <p:spTgt spid="5"/>
                                        </p:tgtEl>
                                      </p:cBhvr>
                                    </p:animEffect>
                                  </p:childTnLst>
                                </p:cTn>
                              </p:par>
                            </p:childTnLst>
                          </p:cTn>
                        </p:par>
                        <p:par>
                          <p:cTn id="32" fill="hold">
                            <p:stCondLst>
                              <p:cond delay="4000"/>
                            </p:stCondLst>
                            <p:childTnLst>
                              <p:par>
                                <p:cTn id="33" presetID="31" presetClass="entr" presetSubtype="0" fill="hold" grpId="0" nodeType="after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p:cTn id="35" dur="750" fill="hold"/>
                                        <p:tgtEl>
                                          <p:spTgt spid="6"/>
                                        </p:tgtEl>
                                        <p:attrNameLst>
                                          <p:attrName>ppt_w</p:attrName>
                                        </p:attrNameLst>
                                      </p:cBhvr>
                                      <p:tavLst>
                                        <p:tav tm="0">
                                          <p:val>
                                            <p:fltVal val="0"/>
                                          </p:val>
                                        </p:tav>
                                        <p:tav tm="100000">
                                          <p:val>
                                            <p:strVal val="#ppt_w"/>
                                          </p:val>
                                        </p:tav>
                                      </p:tavLst>
                                    </p:anim>
                                    <p:anim calcmode="lin" valueType="num">
                                      <p:cBhvr>
                                        <p:cTn id="36" dur="750" fill="hold"/>
                                        <p:tgtEl>
                                          <p:spTgt spid="6"/>
                                        </p:tgtEl>
                                        <p:attrNameLst>
                                          <p:attrName>ppt_h</p:attrName>
                                        </p:attrNameLst>
                                      </p:cBhvr>
                                      <p:tavLst>
                                        <p:tav tm="0">
                                          <p:val>
                                            <p:fltVal val="0"/>
                                          </p:val>
                                        </p:tav>
                                        <p:tav tm="100000">
                                          <p:val>
                                            <p:strVal val="#ppt_h"/>
                                          </p:val>
                                        </p:tav>
                                      </p:tavLst>
                                    </p:anim>
                                    <p:anim calcmode="lin" valueType="num">
                                      <p:cBhvr>
                                        <p:cTn id="37" dur="750" fill="hold"/>
                                        <p:tgtEl>
                                          <p:spTgt spid="6"/>
                                        </p:tgtEl>
                                        <p:attrNameLst>
                                          <p:attrName>style.rotation</p:attrName>
                                        </p:attrNameLst>
                                      </p:cBhvr>
                                      <p:tavLst>
                                        <p:tav tm="0">
                                          <p:val>
                                            <p:fltVal val="90"/>
                                          </p:val>
                                        </p:tav>
                                        <p:tav tm="100000">
                                          <p:val>
                                            <p:fltVal val="0"/>
                                          </p:val>
                                        </p:tav>
                                      </p:tavLst>
                                    </p:anim>
                                    <p:animEffect transition="in" filter="fade">
                                      <p:cBhvr>
                                        <p:cTn id="38" dur="750"/>
                                        <p:tgtEl>
                                          <p:spTgt spid="6"/>
                                        </p:tgtEl>
                                      </p:cBhvr>
                                    </p:animEffect>
                                  </p:childTnLst>
                                </p:cTn>
                              </p:par>
                            </p:childTnLst>
                          </p:cTn>
                        </p:par>
                        <p:par>
                          <p:cTn id="39" fill="hold">
                            <p:stCondLst>
                              <p:cond delay="5000"/>
                            </p:stCondLst>
                            <p:childTnLst>
                              <p:par>
                                <p:cTn id="40" presetID="16" presetClass="entr" presetSubtype="21"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barn(inVertical)">
                                      <p:cBhvr>
                                        <p:cTn id="42" dur="500"/>
                                        <p:tgtEl>
                                          <p:spTgt spid="10"/>
                                        </p:tgtEl>
                                      </p:cBhvr>
                                    </p:animEffect>
                                  </p:childTnLst>
                                </p:cTn>
                              </p:par>
                            </p:childTnLst>
                          </p:cTn>
                        </p:par>
                        <p:par>
                          <p:cTn id="43" fill="hold">
                            <p:stCondLst>
                              <p:cond delay="5500"/>
                            </p:stCondLst>
                            <p:childTnLst>
                              <p:par>
                                <p:cTn id="44" presetID="10" presetClass="entr" presetSubtype="0" fill="hold" grpId="0" nodeType="after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500"/>
                                        <p:tgtEl>
                                          <p:spTgt spid="21"/>
                                        </p:tgtEl>
                                      </p:cBhvr>
                                    </p:animEffect>
                                  </p:childTnLst>
                                </p:cTn>
                              </p:par>
                            </p:childTnLst>
                          </p:cTn>
                        </p:par>
                        <p:par>
                          <p:cTn id="47" fill="hold">
                            <p:stCondLst>
                              <p:cond delay="6000"/>
                            </p:stCondLst>
                            <p:childTnLst>
                              <p:par>
                                <p:cTn id="48" presetID="16" presetClass="entr" presetSubtype="21" fill="hold" grpId="0" nodeType="after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barn(inVertical)">
                                      <p:cBhvr>
                                        <p:cTn id="50" dur="500"/>
                                        <p:tgtEl>
                                          <p:spTgt spid="8"/>
                                        </p:tgtEl>
                                      </p:cBhvr>
                                    </p:animEffect>
                                  </p:childTnLst>
                                </p:cTn>
                              </p:par>
                            </p:childTnLst>
                          </p:cTn>
                        </p:par>
                        <p:par>
                          <p:cTn id="51" fill="hold">
                            <p:stCondLst>
                              <p:cond delay="6500"/>
                            </p:stCondLst>
                            <p:childTnLst>
                              <p:par>
                                <p:cTn id="52" presetID="10" presetClass="entr" presetSubtype="0" fill="hold" grpId="0" nodeType="after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childTnLst>
                          </p:cTn>
                        </p:par>
                        <p:par>
                          <p:cTn id="55" fill="hold">
                            <p:stCondLst>
                              <p:cond delay="7000"/>
                            </p:stCondLst>
                            <p:childTnLst>
                              <p:par>
                                <p:cTn id="56" presetID="16" presetClass="entr" presetSubtype="21" fill="hold" grpId="0" nodeType="after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barn(inVertical)">
                                      <p:cBhvr>
                                        <p:cTn id="58" dur="500"/>
                                        <p:tgtEl>
                                          <p:spTgt spid="17"/>
                                        </p:tgtEl>
                                      </p:cBhvr>
                                    </p:animEffect>
                                  </p:childTnLst>
                                </p:cTn>
                              </p:par>
                            </p:childTnLst>
                          </p:cTn>
                        </p:par>
                        <p:par>
                          <p:cTn id="59" fill="hold">
                            <p:stCondLst>
                              <p:cond delay="7500"/>
                            </p:stCondLst>
                            <p:childTnLst>
                              <p:par>
                                <p:cTn id="60" presetID="10" presetClass="entr" presetSubtype="0" fill="hold" grpId="0" nodeType="after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childTnLst>
                          </p:cTn>
                        </p:par>
                        <p:par>
                          <p:cTn id="63" fill="hold">
                            <p:stCondLst>
                              <p:cond delay="8000"/>
                            </p:stCondLst>
                            <p:childTnLst>
                              <p:par>
                                <p:cTn id="64" presetID="16" presetClass="entr" presetSubtype="21" fill="hold" grpId="0" nodeType="afterEffect">
                                  <p:stCondLst>
                                    <p:cond delay="0"/>
                                  </p:stCondLst>
                                  <p:childTnLst>
                                    <p:set>
                                      <p:cBhvr>
                                        <p:cTn id="65" dur="1" fill="hold">
                                          <p:stCondLst>
                                            <p:cond delay="0"/>
                                          </p:stCondLst>
                                        </p:cTn>
                                        <p:tgtEl>
                                          <p:spTgt spid="9"/>
                                        </p:tgtEl>
                                        <p:attrNameLst>
                                          <p:attrName>style.visibility</p:attrName>
                                        </p:attrNameLst>
                                      </p:cBhvr>
                                      <p:to>
                                        <p:strVal val="visible"/>
                                      </p:to>
                                    </p:set>
                                    <p:animEffect transition="in" filter="barn(inVertical)">
                                      <p:cBhvr>
                                        <p:cTn id="66" dur="500"/>
                                        <p:tgtEl>
                                          <p:spTgt spid="9"/>
                                        </p:tgtEl>
                                      </p:cBhvr>
                                    </p:animEffect>
                                  </p:childTnLst>
                                </p:cTn>
                              </p:par>
                            </p:childTnLst>
                          </p:cTn>
                        </p:par>
                        <p:par>
                          <p:cTn id="67" fill="hold">
                            <p:stCondLst>
                              <p:cond delay="8500"/>
                            </p:stCondLst>
                            <p:childTnLst>
                              <p:par>
                                <p:cTn id="68" presetID="10" presetClass="entr" presetSubtype="0" fill="hold" grpId="0" nodeType="after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fade">
                                      <p:cBhvr>
                                        <p:cTn id="70" dur="500"/>
                                        <p:tgtEl>
                                          <p:spTgt spid="24"/>
                                        </p:tgtEl>
                                      </p:cBhvr>
                                    </p:animEffect>
                                  </p:childTnLst>
                                </p:cTn>
                              </p:par>
                            </p:childTnLst>
                          </p:cTn>
                        </p:par>
                        <p:par>
                          <p:cTn id="71" fill="hold">
                            <p:stCondLst>
                              <p:cond delay="9000"/>
                            </p:stCondLst>
                            <p:childTnLst>
                              <p:par>
                                <p:cTn id="72" presetID="16" presetClass="entr" presetSubtype="21" fill="hold" grpId="0" nodeType="after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barn(inVertical)">
                                      <p:cBhvr>
                                        <p:cTn id="74" dur="500"/>
                                        <p:tgtEl>
                                          <p:spTgt spid="20"/>
                                        </p:tgtEl>
                                      </p:cBhvr>
                                    </p:animEffect>
                                  </p:childTnLst>
                                </p:cTn>
                              </p:par>
                            </p:childTnLst>
                          </p:cTn>
                        </p:par>
                        <p:par>
                          <p:cTn id="75" fill="hold">
                            <p:stCondLst>
                              <p:cond delay="9500"/>
                            </p:stCondLst>
                            <p:childTnLst>
                              <p:par>
                                <p:cTn id="76" presetID="10" presetClass="entr" presetSubtype="0" fill="hold" grpId="0" nodeType="afterEffect">
                                  <p:stCondLst>
                                    <p:cond delay="0"/>
                                  </p:stCondLst>
                                  <p:childTnLst>
                                    <p:set>
                                      <p:cBhvr>
                                        <p:cTn id="77" dur="1" fill="hold">
                                          <p:stCondLst>
                                            <p:cond delay="0"/>
                                          </p:stCondLst>
                                        </p:cTn>
                                        <p:tgtEl>
                                          <p:spTgt spid="23"/>
                                        </p:tgtEl>
                                        <p:attrNameLst>
                                          <p:attrName>style.visibility</p:attrName>
                                        </p:attrNameLst>
                                      </p:cBhvr>
                                      <p:to>
                                        <p:strVal val="visible"/>
                                      </p:to>
                                    </p:set>
                                    <p:animEffect transition="in" filter="fade">
                                      <p:cBhvr>
                                        <p:cTn id="7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8" grpId="0"/>
      <p:bldP spid="9" grpId="0"/>
      <p:bldP spid="10" grpId="0"/>
      <p:bldP spid="17" grpId="0"/>
      <p:bldP spid="20" grpId="0"/>
      <p:bldP spid="21" grpId="0"/>
      <p:bldP spid="22" grpId="0"/>
      <p:bldP spid="23" grpId="0"/>
      <p:bldP spid="24" grpId="0"/>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六边形 1"/>
          <p:cNvSpPr/>
          <p:nvPr/>
        </p:nvSpPr>
        <p:spPr>
          <a:xfrm rot="5400000">
            <a:off x="2090484" y="1596882"/>
            <a:ext cx="1526148" cy="1315645"/>
          </a:xfrm>
          <a:prstGeom prst="hexagon">
            <a:avLst/>
          </a:prstGeom>
          <a:solidFill>
            <a:schemeClr val="bg1">
              <a:alpha val="42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solidFill>
                <a:schemeClr val="bg1"/>
              </a:solidFill>
              <a:latin typeface="方正黑体简体" panose="03000509000000000000" pitchFamily="65" charset="-122"/>
              <a:ea typeface="方正黑体简体" panose="03000509000000000000" pitchFamily="65" charset="-122"/>
            </a:endParaRPr>
          </a:p>
        </p:txBody>
      </p:sp>
      <p:sp>
        <p:nvSpPr>
          <p:cNvPr id="3" name="六边形 2"/>
          <p:cNvSpPr/>
          <p:nvPr/>
        </p:nvSpPr>
        <p:spPr>
          <a:xfrm rot="5400000">
            <a:off x="3412377" y="1596882"/>
            <a:ext cx="1526148" cy="1315645"/>
          </a:xfrm>
          <a:prstGeom prst="hexagon">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4" name="六边形 3"/>
          <p:cNvSpPr/>
          <p:nvPr/>
        </p:nvSpPr>
        <p:spPr>
          <a:xfrm rot="5400000">
            <a:off x="4728022" y="1596882"/>
            <a:ext cx="1526148" cy="1315645"/>
          </a:xfrm>
          <a:prstGeom prst="hexagon">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5" name="六边形 4"/>
          <p:cNvSpPr/>
          <p:nvPr/>
        </p:nvSpPr>
        <p:spPr>
          <a:xfrm rot="5400000">
            <a:off x="2745814" y="2788834"/>
            <a:ext cx="1526148" cy="1315645"/>
          </a:xfrm>
          <a:prstGeom prst="hexagon">
            <a:avLst/>
          </a:prstGeom>
          <a:solidFill>
            <a:schemeClr val="tx2">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6" name="六边形 5"/>
          <p:cNvSpPr/>
          <p:nvPr/>
        </p:nvSpPr>
        <p:spPr>
          <a:xfrm rot="5400000">
            <a:off x="4067706" y="2788834"/>
            <a:ext cx="1526148" cy="1315645"/>
          </a:xfrm>
          <a:prstGeom prst="hexagon">
            <a:avLst/>
          </a:prstGeom>
          <a:solidFill>
            <a:schemeClr val="accent1">
              <a:alpha val="46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7" name="六边形 6"/>
          <p:cNvSpPr/>
          <p:nvPr/>
        </p:nvSpPr>
        <p:spPr>
          <a:xfrm rot="5400000">
            <a:off x="5383351" y="2788834"/>
            <a:ext cx="1526148" cy="1315645"/>
          </a:xfrm>
          <a:prstGeom prst="hexagon">
            <a:avLst/>
          </a:prstGeom>
          <a:solidFill>
            <a:schemeClr val="bg1">
              <a:alpha val="42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latin typeface="方正黑体简体" panose="03000509000000000000" pitchFamily="65" charset="-122"/>
              <a:ea typeface="方正黑体简体" panose="03000509000000000000" pitchFamily="65" charset="-122"/>
            </a:endParaRPr>
          </a:p>
        </p:txBody>
      </p:sp>
      <p:sp>
        <p:nvSpPr>
          <p:cNvPr id="9" name="矩形 8"/>
          <p:cNvSpPr/>
          <p:nvPr/>
        </p:nvSpPr>
        <p:spPr>
          <a:xfrm>
            <a:off x="2262338" y="1997427"/>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12" name="矩形 11"/>
          <p:cNvSpPr/>
          <p:nvPr/>
        </p:nvSpPr>
        <p:spPr>
          <a:xfrm>
            <a:off x="3554643" y="1997427"/>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13" name="矩形 12"/>
          <p:cNvSpPr/>
          <p:nvPr/>
        </p:nvSpPr>
        <p:spPr>
          <a:xfrm>
            <a:off x="4858224" y="1997427"/>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14" name="矩形 13"/>
          <p:cNvSpPr/>
          <p:nvPr/>
        </p:nvSpPr>
        <p:spPr>
          <a:xfrm>
            <a:off x="2899313" y="3123490"/>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15" name="矩形 14"/>
          <p:cNvSpPr/>
          <p:nvPr/>
        </p:nvSpPr>
        <p:spPr>
          <a:xfrm>
            <a:off x="4191618" y="3123490"/>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16" name="矩形 15"/>
          <p:cNvSpPr/>
          <p:nvPr/>
        </p:nvSpPr>
        <p:spPr>
          <a:xfrm>
            <a:off x="5495199" y="3123490"/>
            <a:ext cx="1224136" cy="646331"/>
          </a:xfrm>
          <a:prstGeom prst="rect">
            <a:avLst/>
          </a:prstGeom>
        </p:spPr>
        <p:txBody>
          <a:bodyPr wrap="square">
            <a:spAutoFit/>
          </a:bodyPr>
          <a:lstStyle/>
          <a:p>
            <a:pPr algn="ctr"/>
            <a:r>
              <a:rPr lang="zh-CN" altLang="en-US" dirty="0">
                <a:solidFill>
                  <a:schemeClr val="bg1"/>
                </a:solidFill>
                <a:latin typeface="方正黑体简体" panose="03000509000000000000" pitchFamily="65" charset="-122"/>
                <a:ea typeface="方正黑体简体" panose="03000509000000000000" pitchFamily="65" charset="-122"/>
              </a:rPr>
              <a:t>点击输入</a:t>
            </a:r>
            <a:endParaRPr lang="en-US" altLang="zh-CN" dirty="0">
              <a:solidFill>
                <a:schemeClr val="bg1"/>
              </a:solidFill>
              <a:latin typeface="方正黑体简体" panose="03000509000000000000" pitchFamily="65" charset="-122"/>
              <a:ea typeface="方正黑体简体" panose="03000509000000000000" pitchFamily="65" charset="-122"/>
            </a:endParaRPr>
          </a:p>
          <a:p>
            <a:pPr algn="ctr"/>
            <a:r>
              <a:rPr lang="zh-CN" altLang="en-US" dirty="0">
                <a:solidFill>
                  <a:schemeClr val="bg1"/>
                </a:solidFill>
                <a:latin typeface="方正黑体简体" panose="03000509000000000000" pitchFamily="65" charset="-122"/>
                <a:ea typeface="方正黑体简体" panose="03000509000000000000" pitchFamily="65" charset="-122"/>
              </a:rPr>
              <a:t>标题文字</a:t>
            </a:r>
          </a:p>
        </p:txBody>
      </p:sp>
      <p:sp>
        <p:nvSpPr>
          <p:cNvPr id="17" name="TextBox 16"/>
          <p:cNvSpPr txBox="1"/>
          <p:nvPr/>
        </p:nvSpPr>
        <p:spPr>
          <a:xfrm>
            <a:off x="539552" y="3017779"/>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18" name="TextBox 17"/>
          <p:cNvSpPr txBox="1"/>
          <p:nvPr/>
        </p:nvSpPr>
        <p:spPr>
          <a:xfrm>
            <a:off x="591961" y="3435846"/>
            <a:ext cx="2179839" cy="954107"/>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sp>
        <p:nvSpPr>
          <p:cNvPr id="19" name="TextBox 18"/>
          <p:cNvSpPr txBox="1"/>
          <p:nvPr/>
        </p:nvSpPr>
        <p:spPr>
          <a:xfrm>
            <a:off x="6372200" y="1347614"/>
            <a:ext cx="2031325" cy="369332"/>
          </a:xfrm>
          <a:prstGeom prst="rect">
            <a:avLst/>
          </a:prstGeom>
          <a:noFill/>
        </p:spPr>
        <p:txBody>
          <a:bodyPr wrap="none" rtlCol="0">
            <a:spAutoFit/>
          </a:bodyPr>
          <a:lstStyle/>
          <a:p>
            <a:r>
              <a:rPr lang="zh-CN" altLang="en-US" dirty="0">
                <a:solidFill>
                  <a:schemeClr val="tx2"/>
                </a:solidFill>
                <a:latin typeface="方正黑体简体" panose="03000509000000000000" pitchFamily="65" charset="-122"/>
                <a:ea typeface="方正黑体简体" panose="03000509000000000000" pitchFamily="65" charset="-122"/>
              </a:rPr>
              <a:t>点击输入标题文字</a:t>
            </a:r>
          </a:p>
        </p:txBody>
      </p:sp>
      <p:sp>
        <p:nvSpPr>
          <p:cNvPr id="20" name="TextBox 19"/>
          <p:cNvSpPr txBox="1"/>
          <p:nvPr/>
        </p:nvSpPr>
        <p:spPr>
          <a:xfrm>
            <a:off x="6424609" y="1765681"/>
            <a:ext cx="2179839" cy="954107"/>
          </a:xfrm>
          <a:prstGeom prst="rect">
            <a:avLst/>
          </a:prstGeom>
          <a:noFill/>
        </p:spPr>
        <p:txBody>
          <a:bodyPr wrap="square" rtlCol="0">
            <a:spAutoFit/>
          </a:bodyPr>
          <a:lstStyle/>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endParaRPr lang="en-US" altLang="zh-CN" sz="1400" dirty="0">
              <a:solidFill>
                <a:schemeClr val="bg1"/>
              </a:solidFill>
              <a:latin typeface="方正黑体简体" panose="03000509000000000000" pitchFamily="65" charset="-122"/>
              <a:ea typeface="方正黑体简体" panose="03000509000000000000" pitchFamily="65" charset="-122"/>
            </a:endParaRPr>
          </a:p>
          <a:p>
            <a:r>
              <a:rPr lang="zh-CN" altLang="en-US" sz="1400" dirty="0">
                <a:solidFill>
                  <a:schemeClr val="bg1"/>
                </a:solidFill>
                <a:latin typeface="方正黑体简体" panose="03000509000000000000" pitchFamily="65" charset="-122"/>
                <a:ea typeface="方正黑体简体" panose="03000509000000000000" pitchFamily="65" charset="-122"/>
              </a:rPr>
              <a:t>这里输入你的文字内容</a:t>
            </a:r>
          </a:p>
        </p:txBody>
      </p:sp>
    </p:spTree>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750" fill="hold"/>
                                        <p:tgtEl>
                                          <p:spTgt spid="3"/>
                                        </p:tgtEl>
                                        <p:attrNameLst>
                                          <p:attrName>ppt_x</p:attrName>
                                        </p:attrNameLst>
                                      </p:cBhvr>
                                      <p:tavLst>
                                        <p:tav tm="0">
                                          <p:val>
                                            <p:strVal val="#ppt_x"/>
                                          </p:val>
                                        </p:tav>
                                        <p:tav tm="100000">
                                          <p:val>
                                            <p:strVal val="#ppt_x"/>
                                          </p:val>
                                        </p:tav>
                                      </p:tavLst>
                                    </p:anim>
                                    <p:anim calcmode="lin" valueType="num">
                                      <p:cBhvr additive="base">
                                        <p:cTn id="12" dur="75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750" fill="hold"/>
                                        <p:tgtEl>
                                          <p:spTgt spid="4"/>
                                        </p:tgtEl>
                                        <p:attrNameLst>
                                          <p:attrName>ppt_x</p:attrName>
                                        </p:attrNameLst>
                                      </p:cBhvr>
                                      <p:tavLst>
                                        <p:tav tm="0">
                                          <p:val>
                                            <p:strVal val="1+#ppt_w/2"/>
                                          </p:val>
                                        </p:tav>
                                        <p:tav tm="100000">
                                          <p:val>
                                            <p:strVal val="#ppt_x"/>
                                          </p:val>
                                        </p:tav>
                                      </p:tavLst>
                                    </p:anim>
                                    <p:anim calcmode="lin" valueType="num">
                                      <p:cBhvr additive="base">
                                        <p:cTn id="16" dur="75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750" fill="hold"/>
                                        <p:tgtEl>
                                          <p:spTgt spid="5"/>
                                        </p:tgtEl>
                                        <p:attrNameLst>
                                          <p:attrName>ppt_x</p:attrName>
                                        </p:attrNameLst>
                                      </p:cBhvr>
                                      <p:tavLst>
                                        <p:tav tm="0">
                                          <p:val>
                                            <p:strVal val="0-#ppt_w/2"/>
                                          </p:val>
                                        </p:tav>
                                        <p:tav tm="100000">
                                          <p:val>
                                            <p:strVal val="#ppt_x"/>
                                          </p:val>
                                        </p:tav>
                                      </p:tavLst>
                                    </p:anim>
                                    <p:anim calcmode="lin" valueType="num">
                                      <p:cBhvr additive="base">
                                        <p:cTn id="20" dur="75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750" fill="hold"/>
                                        <p:tgtEl>
                                          <p:spTgt spid="6"/>
                                        </p:tgtEl>
                                        <p:attrNameLst>
                                          <p:attrName>ppt_x</p:attrName>
                                        </p:attrNameLst>
                                      </p:cBhvr>
                                      <p:tavLst>
                                        <p:tav tm="0">
                                          <p:val>
                                            <p:strVal val="#ppt_x"/>
                                          </p:val>
                                        </p:tav>
                                        <p:tav tm="100000">
                                          <p:val>
                                            <p:strVal val="#ppt_x"/>
                                          </p:val>
                                        </p:tav>
                                      </p:tavLst>
                                    </p:anim>
                                    <p:anim calcmode="lin" valueType="num">
                                      <p:cBhvr additive="base">
                                        <p:cTn id="24" dur="75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6"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750" fill="hold"/>
                                        <p:tgtEl>
                                          <p:spTgt spid="7"/>
                                        </p:tgtEl>
                                        <p:attrNameLst>
                                          <p:attrName>ppt_x</p:attrName>
                                        </p:attrNameLst>
                                      </p:cBhvr>
                                      <p:tavLst>
                                        <p:tav tm="0">
                                          <p:val>
                                            <p:strVal val="1+#ppt_w/2"/>
                                          </p:val>
                                        </p:tav>
                                        <p:tav tm="100000">
                                          <p:val>
                                            <p:strVal val="#ppt_x"/>
                                          </p:val>
                                        </p:tav>
                                      </p:tavLst>
                                    </p:anim>
                                    <p:anim calcmode="lin" valueType="num">
                                      <p:cBhvr additive="base">
                                        <p:cTn id="28" dur="750" fill="hold"/>
                                        <p:tgtEl>
                                          <p:spTgt spid="7"/>
                                        </p:tgtEl>
                                        <p:attrNameLst>
                                          <p:attrName>ppt_y</p:attrName>
                                        </p:attrNameLst>
                                      </p:cBhvr>
                                      <p:tavLst>
                                        <p:tav tm="0">
                                          <p:val>
                                            <p:strVal val="1+#ppt_h/2"/>
                                          </p:val>
                                        </p:tav>
                                        <p:tav tm="100000">
                                          <p:val>
                                            <p:strVal val="#ppt_y"/>
                                          </p:val>
                                        </p:tav>
                                      </p:tavLst>
                                    </p:anim>
                                  </p:childTnLst>
                                </p:cTn>
                              </p:par>
                            </p:childTnLst>
                          </p:cTn>
                        </p:par>
                        <p:par>
                          <p:cTn id="29" fill="hold">
                            <p:stCondLst>
                              <p:cond delay="1000"/>
                            </p:stCondLst>
                            <p:childTnLst>
                              <p:par>
                                <p:cTn id="30" presetID="53" presetClass="entr" presetSubtype="16"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Effect transition="in" filter="fade">
                                      <p:cBhvr>
                                        <p:cTn id="34" dur="500"/>
                                        <p:tgtEl>
                                          <p:spTgt spid="9"/>
                                        </p:tgtEl>
                                      </p:cBhvr>
                                    </p:animEffect>
                                  </p:childTnLst>
                                </p:cTn>
                              </p:par>
                            </p:childTnLst>
                          </p:cTn>
                        </p:par>
                        <p:par>
                          <p:cTn id="35" fill="hold">
                            <p:stCondLst>
                              <p:cond delay="1500"/>
                            </p:stCondLst>
                            <p:childTnLst>
                              <p:par>
                                <p:cTn id="36" presetID="53" presetClass="entr" presetSubtype="16" fill="hold" grpId="0" nodeType="afterEffect">
                                  <p:stCondLst>
                                    <p:cond delay="0"/>
                                  </p:stCondLst>
                                  <p:childTnLst>
                                    <p:set>
                                      <p:cBhvr>
                                        <p:cTn id="37" dur="1" fill="hold">
                                          <p:stCondLst>
                                            <p:cond delay="0"/>
                                          </p:stCondLst>
                                        </p:cTn>
                                        <p:tgtEl>
                                          <p:spTgt spid="12"/>
                                        </p:tgtEl>
                                        <p:attrNameLst>
                                          <p:attrName>style.visibility</p:attrName>
                                        </p:attrNameLst>
                                      </p:cBhvr>
                                      <p:to>
                                        <p:strVal val="visible"/>
                                      </p:to>
                                    </p:set>
                                    <p:anim calcmode="lin" valueType="num">
                                      <p:cBhvr>
                                        <p:cTn id="38" dur="500" fill="hold"/>
                                        <p:tgtEl>
                                          <p:spTgt spid="12"/>
                                        </p:tgtEl>
                                        <p:attrNameLst>
                                          <p:attrName>ppt_w</p:attrName>
                                        </p:attrNameLst>
                                      </p:cBhvr>
                                      <p:tavLst>
                                        <p:tav tm="0">
                                          <p:val>
                                            <p:fltVal val="0"/>
                                          </p:val>
                                        </p:tav>
                                        <p:tav tm="100000">
                                          <p:val>
                                            <p:strVal val="#ppt_w"/>
                                          </p:val>
                                        </p:tav>
                                      </p:tavLst>
                                    </p:anim>
                                    <p:anim calcmode="lin" valueType="num">
                                      <p:cBhvr>
                                        <p:cTn id="39" dur="500" fill="hold"/>
                                        <p:tgtEl>
                                          <p:spTgt spid="12"/>
                                        </p:tgtEl>
                                        <p:attrNameLst>
                                          <p:attrName>ppt_h</p:attrName>
                                        </p:attrNameLst>
                                      </p:cBhvr>
                                      <p:tavLst>
                                        <p:tav tm="0">
                                          <p:val>
                                            <p:fltVal val="0"/>
                                          </p:val>
                                        </p:tav>
                                        <p:tav tm="100000">
                                          <p:val>
                                            <p:strVal val="#ppt_h"/>
                                          </p:val>
                                        </p:tav>
                                      </p:tavLst>
                                    </p:anim>
                                    <p:animEffect transition="in" filter="fade">
                                      <p:cBhvr>
                                        <p:cTn id="40" dur="500"/>
                                        <p:tgtEl>
                                          <p:spTgt spid="12"/>
                                        </p:tgtEl>
                                      </p:cBhvr>
                                    </p:animEffect>
                                  </p:childTnLst>
                                </p:cTn>
                              </p:par>
                            </p:childTnLst>
                          </p:cTn>
                        </p:par>
                        <p:par>
                          <p:cTn id="41" fill="hold">
                            <p:stCondLst>
                              <p:cond delay="2000"/>
                            </p:stCondLst>
                            <p:childTnLst>
                              <p:par>
                                <p:cTn id="42" presetID="53" presetClass="entr" presetSubtype="16" fill="hold" grpId="0" nodeType="afterEffect">
                                  <p:stCondLst>
                                    <p:cond delay="0"/>
                                  </p:stCondLst>
                                  <p:childTnLst>
                                    <p:set>
                                      <p:cBhvr>
                                        <p:cTn id="43" dur="1" fill="hold">
                                          <p:stCondLst>
                                            <p:cond delay="0"/>
                                          </p:stCondLst>
                                        </p:cTn>
                                        <p:tgtEl>
                                          <p:spTgt spid="13"/>
                                        </p:tgtEl>
                                        <p:attrNameLst>
                                          <p:attrName>style.visibility</p:attrName>
                                        </p:attrNameLst>
                                      </p:cBhvr>
                                      <p:to>
                                        <p:strVal val="visible"/>
                                      </p:to>
                                    </p:set>
                                    <p:anim calcmode="lin" valueType="num">
                                      <p:cBhvr>
                                        <p:cTn id="44" dur="500" fill="hold"/>
                                        <p:tgtEl>
                                          <p:spTgt spid="13"/>
                                        </p:tgtEl>
                                        <p:attrNameLst>
                                          <p:attrName>ppt_w</p:attrName>
                                        </p:attrNameLst>
                                      </p:cBhvr>
                                      <p:tavLst>
                                        <p:tav tm="0">
                                          <p:val>
                                            <p:fltVal val="0"/>
                                          </p:val>
                                        </p:tav>
                                        <p:tav tm="100000">
                                          <p:val>
                                            <p:strVal val="#ppt_w"/>
                                          </p:val>
                                        </p:tav>
                                      </p:tavLst>
                                    </p:anim>
                                    <p:anim calcmode="lin" valueType="num">
                                      <p:cBhvr>
                                        <p:cTn id="45" dur="500" fill="hold"/>
                                        <p:tgtEl>
                                          <p:spTgt spid="13"/>
                                        </p:tgtEl>
                                        <p:attrNameLst>
                                          <p:attrName>ppt_h</p:attrName>
                                        </p:attrNameLst>
                                      </p:cBhvr>
                                      <p:tavLst>
                                        <p:tav tm="0">
                                          <p:val>
                                            <p:fltVal val="0"/>
                                          </p:val>
                                        </p:tav>
                                        <p:tav tm="100000">
                                          <p:val>
                                            <p:strVal val="#ppt_h"/>
                                          </p:val>
                                        </p:tav>
                                      </p:tavLst>
                                    </p:anim>
                                    <p:animEffect transition="in" filter="fade">
                                      <p:cBhvr>
                                        <p:cTn id="46" dur="500"/>
                                        <p:tgtEl>
                                          <p:spTgt spid="13"/>
                                        </p:tgtEl>
                                      </p:cBhvr>
                                    </p:animEffect>
                                  </p:childTnLst>
                                </p:cTn>
                              </p:par>
                            </p:childTnLst>
                          </p:cTn>
                        </p:par>
                        <p:par>
                          <p:cTn id="47" fill="hold">
                            <p:stCondLst>
                              <p:cond delay="2500"/>
                            </p:stCondLst>
                            <p:childTnLst>
                              <p:par>
                                <p:cTn id="48" presetID="53" presetClass="entr" presetSubtype="16"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 calcmode="lin" valueType="num">
                                      <p:cBhvr>
                                        <p:cTn id="50" dur="500" fill="hold"/>
                                        <p:tgtEl>
                                          <p:spTgt spid="14"/>
                                        </p:tgtEl>
                                        <p:attrNameLst>
                                          <p:attrName>ppt_w</p:attrName>
                                        </p:attrNameLst>
                                      </p:cBhvr>
                                      <p:tavLst>
                                        <p:tav tm="0">
                                          <p:val>
                                            <p:fltVal val="0"/>
                                          </p:val>
                                        </p:tav>
                                        <p:tav tm="100000">
                                          <p:val>
                                            <p:strVal val="#ppt_w"/>
                                          </p:val>
                                        </p:tav>
                                      </p:tavLst>
                                    </p:anim>
                                    <p:anim calcmode="lin" valueType="num">
                                      <p:cBhvr>
                                        <p:cTn id="51" dur="500" fill="hold"/>
                                        <p:tgtEl>
                                          <p:spTgt spid="14"/>
                                        </p:tgtEl>
                                        <p:attrNameLst>
                                          <p:attrName>ppt_h</p:attrName>
                                        </p:attrNameLst>
                                      </p:cBhvr>
                                      <p:tavLst>
                                        <p:tav tm="0">
                                          <p:val>
                                            <p:fltVal val="0"/>
                                          </p:val>
                                        </p:tav>
                                        <p:tav tm="100000">
                                          <p:val>
                                            <p:strVal val="#ppt_h"/>
                                          </p:val>
                                        </p:tav>
                                      </p:tavLst>
                                    </p:anim>
                                    <p:animEffect transition="in" filter="fade">
                                      <p:cBhvr>
                                        <p:cTn id="52" dur="500"/>
                                        <p:tgtEl>
                                          <p:spTgt spid="14"/>
                                        </p:tgtEl>
                                      </p:cBhvr>
                                    </p:animEffect>
                                  </p:childTnLst>
                                </p:cTn>
                              </p:par>
                            </p:childTnLst>
                          </p:cTn>
                        </p:par>
                        <p:par>
                          <p:cTn id="53" fill="hold">
                            <p:stCondLst>
                              <p:cond delay="3000"/>
                            </p:stCondLst>
                            <p:childTnLst>
                              <p:par>
                                <p:cTn id="54" presetID="53" presetClass="entr" presetSubtype="16" fill="hold" grpId="0" nodeType="afterEffect">
                                  <p:stCondLst>
                                    <p:cond delay="0"/>
                                  </p:stCondLst>
                                  <p:childTnLst>
                                    <p:set>
                                      <p:cBhvr>
                                        <p:cTn id="55" dur="1" fill="hold">
                                          <p:stCondLst>
                                            <p:cond delay="0"/>
                                          </p:stCondLst>
                                        </p:cTn>
                                        <p:tgtEl>
                                          <p:spTgt spid="15"/>
                                        </p:tgtEl>
                                        <p:attrNameLst>
                                          <p:attrName>style.visibility</p:attrName>
                                        </p:attrNameLst>
                                      </p:cBhvr>
                                      <p:to>
                                        <p:strVal val="visible"/>
                                      </p:to>
                                    </p:set>
                                    <p:anim calcmode="lin" valueType="num">
                                      <p:cBhvr>
                                        <p:cTn id="56" dur="500" fill="hold"/>
                                        <p:tgtEl>
                                          <p:spTgt spid="15"/>
                                        </p:tgtEl>
                                        <p:attrNameLst>
                                          <p:attrName>ppt_w</p:attrName>
                                        </p:attrNameLst>
                                      </p:cBhvr>
                                      <p:tavLst>
                                        <p:tav tm="0">
                                          <p:val>
                                            <p:fltVal val="0"/>
                                          </p:val>
                                        </p:tav>
                                        <p:tav tm="100000">
                                          <p:val>
                                            <p:strVal val="#ppt_w"/>
                                          </p:val>
                                        </p:tav>
                                      </p:tavLst>
                                    </p:anim>
                                    <p:anim calcmode="lin" valueType="num">
                                      <p:cBhvr>
                                        <p:cTn id="57" dur="500" fill="hold"/>
                                        <p:tgtEl>
                                          <p:spTgt spid="15"/>
                                        </p:tgtEl>
                                        <p:attrNameLst>
                                          <p:attrName>ppt_h</p:attrName>
                                        </p:attrNameLst>
                                      </p:cBhvr>
                                      <p:tavLst>
                                        <p:tav tm="0">
                                          <p:val>
                                            <p:fltVal val="0"/>
                                          </p:val>
                                        </p:tav>
                                        <p:tav tm="100000">
                                          <p:val>
                                            <p:strVal val="#ppt_h"/>
                                          </p:val>
                                        </p:tav>
                                      </p:tavLst>
                                    </p:anim>
                                    <p:animEffect transition="in" filter="fade">
                                      <p:cBhvr>
                                        <p:cTn id="58" dur="500"/>
                                        <p:tgtEl>
                                          <p:spTgt spid="15"/>
                                        </p:tgtEl>
                                      </p:cBhvr>
                                    </p:animEffect>
                                  </p:childTnLst>
                                </p:cTn>
                              </p:par>
                            </p:childTnLst>
                          </p:cTn>
                        </p:par>
                        <p:par>
                          <p:cTn id="59" fill="hold">
                            <p:stCondLst>
                              <p:cond delay="3500"/>
                            </p:stCondLst>
                            <p:childTnLst>
                              <p:par>
                                <p:cTn id="60" presetID="53" presetClass="entr" presetSubtype="16" fill="hold" grpId="0" nodeType="afterEffect">
                                  <p:stCondLst>
                                    <p:cond delay="0"/>
                                  </p:stCondLst>
                                  <p:childTnLst>
                                    <p:set>
                                      <p:cBhvr>
                                        <p:cTn id="61" dur="1" fill="hold">
                                          <p:stCondLst>
                                            <p:cond delay="0"/>
                                          </p:stCondLst>
                                        </p:cTn>
                                        <p:tgtEl>
                                          <p:spTgt spid="16"/>
                                        </p:tgtEl>
                                        <p:attrNameLst>
                                          <p:attrName>style.visibility</p:attrName>
                                        </p:attrNameLst>
                                      </p:cBhvr>
                                      <p:to>
                                        <p:strVal val="visible"/>
                                      </p:to>
                                    </p:set>
                                    <p:anim calcmode="lin" valueType="num">
                                      <p:cBhvr>
                                        <p:cTn id="62" dur="500" fill="hold"/>
                                        <p:tgtEl>
                                          <p:spTgt spid="16"/>
                                        </p:tgtEl>
                                        <p:attrNameLst>
                                          <p:attrName>ppt_w</p:attrName>
                                        </p:attrNameLst>
                                      </p:cBhvr>
                                      <p:tavLst>
                                        <p:tav tm="0">
                                          <p:val>
                                            <p:fltVal val="0"/>
                                          </p:val>
                                        </p:tav>
                                        <p:tav tm="100000">
                                          <p:val>
                                            <p:strVal val="#ppt_w"/>
                                          </p:val>
                                        </p:tav>
                                      </p:tavLst>
                                    </p:anim>
                                    <p:anim calcmode="lin" valueType="num">
                                      <p:cBhvr>
                                        <p:cTn id="63" dur="500" fill="hold"/>
                                        <p:tgtEl>
                                          <p:spTgt spid="16"/>
                                        </p:tgtEl>
                                        <p:attrNameLst>
                                          <p:attrName>ppt_h</p:attrName>
                                        </p:attrNameLst>
                                      </p:cBhvr>
                                      <p:tavLst>
                                        <p:tav tm="0">
                                          <p:val>
                                            <p:fltVal val="0"/>
                                          </p:val>
                                        </p:tav>
                                        <p:tav tm="100000">
                                          <p:val>
                                            <p:strVal val="#ppt_h"/>
                                          </p:val>
                                        </p:tav>
                                      </p:tavLst>
                                    </p:anim>
                                    <p:animEffect transition="in" filter="fade">
                                      <p:cBhvr>
                                        <p:cTn id="64" dur="500"/>
                                        <p:tgtEl>
                                          <p:spTgt spid="16"/>
                                        </p:tgtEl>
                                      </p:cBhvr>
                                    </p:animEffect>
                                  </p:childTnLst>
                                </p:cTn>
                              </p:par>
                            </p:childTnLst>
                          </p:cTn>
                        </p:par>
                        <p:par>
                          <p:cTn id="65" fill="hold">
                            <p:stCondLst>
                              <p:cond delay="4000"/>
                            </p:stCondLst>
                            <p:childTnLst>
                              <p:par>
                                <p:cTn id="66" presetID="41" presetClass="entr" presetSubtype="0" fill="hold" grpId="0" nodeType="afterEffect">
                                  <p:stCondLst>
                                    <p:cond delay="0"/>
                                  </p:stCondLst>
                                  <p:iterate type="lt">
                                    <p:tmPct val="10000"/>
                                  </p:iterate>
                                  <p:childTnLst>
                                    <p:set>
                                      <p:cBhvr>
                                        <p:cTn id="67" dur="1" fill="hold">
                                          <p:stCondLst>
                                            <p:cond delay="0"/>
                                          </p:stCondLst>
                                        </p:cTn>
                                        <p:tgtEl>
                                          <p:spTgt spid="17"/>
                                        </p:tgtEl>
                                        <p:attrNameLst>
                                          <p:attrName>style.visibility</p:attrName>
                                        </p:attrNameLst>
                                      </p:cBhvr>
                                      <p:to>
                                        <p:strVal val="visible"/>
                                      </p:to>
                                    </p:set>
                                    <p:anim calcmode="lin" valueType="num">
                                      <p:cBhvr>
                                        <p:cTn id="68"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69" dur="500" fill="hold"/>
                                        <p:tgtEl>
                                          <p:spTgt spid="17"/>
                                        </p:tgtEl>
                                        <p:attrNameLst>
                                          <p:attrName>ppt_y</p:attrName>
                                        </p:attrNameLst>
                                      </p:cBhvr>
                                      <p:tavLst>
                                        <p:tav tm="0">
                                          <p:val>
                                            <p:strVal val="#ppt_y"/>
                                          </p:val>
                                        </p:tav>
                                        <p:tav tm="100000">
                                          <p:val>
                                            <p:strVal val="#ppt_y"/>
                                          </p:val>
                                        </p:tav>
                                      </p:tavLst>
                                    </p:anim>
                                    <p:anim calcmode="lin" valueType="num">
                                      <p:cBhvr>
                                        <p:cTn id="70"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71"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72" dur="500" tmFilter="0,0; .5, 1; 1, 1"/>
                                        <p:tgtEl>
                                          <p:spTgt spid="17"/>
                                        </p:tgtEl>
                                      </p:cBhvr>
                                    </p:animEffect>
                                  </p:childTnLst>
                                </p:cTn>
                              </p:par>
                            </p:childTnLst>
                          </p:cTn>
                        </p:par>
                        <p:par>
                          <p:cTn id="73" fill="hold">
                            <p:stCondLst>
                              <p:cond delay="4599"/>
                            </p:stCondLst>
                            <p:childTnLst>
                              <p:par>
                                <p:cTn id="74" presetID="10" presetClass="entr" presetSubtype="0" fill="hold" grpId="0" nodeType="after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fade">
                                      <p:cBhvr>
                                        <p:cTn id="76" dur="500"/>
                                        <p:tgtEl>
                                          <p:spTgt spid="18"/>
                                        </p:tgtEl>
                                      </p:cBhvr>
                                    </p:animEffect>
                                  </p:childTnLst>
                                </p:cTn>
                              </p:par>
                            </p:childTnLst>
                          </p:cTn>
                        </p:par>
                        <p:par>
                          <p:cTn id="77" fill="hold">
                            <p:stCondLst>
                              <p:cond delay="5099"/>
                            </p:stCondLst>
                            <p:childTnLst>
                              <p:par>
                                <p:cTn id="78" presetID="41" presetClass="entr" presetSubtype="0" fill="hold" grpId="0" nodeType="afterEffect">
                                  <p:stCondLst>
                                    <p:cond delay="0"/>
                                  </p:stCondLst>
                                  <p:iterate type="lt">
                                    <p:tmPct val="10000"/>
                                  </p:iterate>
                                  <p:childTnLst>
                                    <p:set>
                                      <p:cBhvr>
                                        <p:cTn id="79" dur="1" fill="hold">
                                          <p:stCondLst>
                                            <p:cond delay="0"/>
                                          </p:stCondLst>
                                        </p:cTn>
                                        <p:tgtEl>
                                          <p:spTgt spid="19"/>
                                        </p:tgtEl>
                                        <p:attrNameLst>
                                          <p:attrName>style.visibility</p:attrName>
                                        </p:attrNameLst>
                                      </p:cBhvr>
                                      <p:to>
                                        <p:strVal val="visible"/>
                                      </p:to>
                                    </p:set>
                                    <p:anim calcmode="lin" valueType="num">
                                      <p:cBhvr>
                                        <p:cTn id="80"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81" dur="500" fill="hold"/>
                                        <p:tgtEl>
                                          <p:spTgt spid="19"/>
                                        </p:tgtEl>
                                        <p:attrNameLst>
                                          <p:attrName>ppt_y</p:attrName>
                                        </p:attrNameLst>
                                      </p:cBhvr>
                                      <p:tavLst>
                                        <p:tav tm="0">
                                          <p:val>
                                            <p:strVal val="#ppt_y"/>
                                          </p:val>
                                        </p:tav>
                                        <p:tav tm="100000">
                                          <p:val>
                                            <p:strVal val="#ppt_y"/>
                                          </p:val>
                                        </p:tav>
                                      </p:tavLst>
                                    </p:anim>
                                    <p:anim calcmode="lin" valueType="num">
                                      <p:cBhvr>
                                        <p:cTn id="82"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83"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84" dur="500" tmFilter="0,0; .5, 1; 1, 1"/>
                                        <p:tgtEl>
                                          <p:spTgt spid="19"/>
                                        </p:tgtEl>
                                      </p:cBhvr>
                                    </p:animEffect>
                                  </p:childTnLst>
                                </p:cTn>
                              </p:par>
                            </p:childTnLst>
                          </p:cTn>
                        </p:par>
                        <p:par>
                          <p:cTn id="85" fill="hold">
                            <p:stCondLst>
                              <p:cond delay="5949"/>
                            </p:stCondLst>
                            <p:childTnLst>
                              <p:par>
                                <p:cTn id="86" presetID="10" presetClass="entr" presetSubtype="0" fill="hold" grpId="0" nodeType="afterEffect">
                                  <p:stCondLst>
                                    <p:cond delay="0"/>
                                  </p:stCondLst>
                                  <p:childTnLst>
                                    <p:set>
                                      <p:cBhvr>
                                        <p:cTn id="87" dur="1" fill="hold">
                                          <p:stCondLst>
                                            <p:cond delay="0"/>
                                          </p:stCondLst>
                                        </p:cTn>
                                        <p:tgtEl>
                                          <p:spTgt spid="20"/>
                                        </p:tgtEl>
                                        <p:attrNameLst>
                                          <p:attrName>style.visibility</p:attrName>
                                        </p:attrNameLst>
                                      </p:cBhvr>
                                      <p:to>
                                        <p:strVal val="visible"/>
                                      </p:to>
                                    </p:set>
                                    <p:animEffect transition="in" filter="fade">
                                      <p:cBhvr>
                                        <p:cTn id="8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9" grpId="0"/>
      <p:bldP spid="12" grpId="0"/>
      <p:bldP spid="13" grpId="0"/>
      <p:bldP spid="14" grpId="0"/>
      <p:bldP spid="15" grpId="0"/>
      <p:bldP spid="16" grpId="0"/>
      <p:bldP spid="17" grpId="0"/>
      <p:bldP spid="18" grpId="0"/>
      <p:bldP spid="19" grpId="0"/>
      <p:bldP spid="20" grpId="0"/>
    </p:bldLst>
  </p:timing>
</p:sld>
</file>

<file path=ppt/tags/tag1.xml><?xml version="1.0" encoding="utf-8"?>
<p:tagLst xmlns:a="http://schemas.openxmlformats.org/drawingml/2006/main" xmlns:r="http://schemas.openxmlformats.org/officeDocument/2006/relationships" xmlns:p="http://schemas.openxmlformats.org/presentationml/2006/main">
  <p:tag name="MH" val="20151020190507"/>
  <p:tag name="MH_LIBRARY" val="GRAPHIC"/>
</p:tagLst>
</file>

<file path=ppt/tags/tag10.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Straight Connector 33"/>
</p:tagLst>
</file>

<file path=ppt/tags/tag11.xml><?xml version="1.0" encoding="utf-8"?>
<p:tagLst xmlns:a="http://schemas.openxmlformats.org/drawingml/2006/main" xmlns:r="http://schemas.openxmlformats.org/officeDocument/2006/relationships" xmlns:p="http://schemas.openxmlformats.org/presentationml/2006/main">
  <p:tag name="MH" val="20150808224633"/>
  <p:tag name="MH_LIBRARY" val="GRAPHIC"/>
  <p:tag name="MH_TYPE" val="SubTitle"/>
  <p:tag name="MH_ORDER" val="3"/>
</p:tagLst>
</file>

<file path=ppt/tags/tag12.xml><?xml version="1.0" encoding="utf-8"?>
<p:tagLst xmlns:a="http://schemas.openxmlformats.org/drawingml/2006/main" xmlns:r="http://schemas.openxmlformats.org/officeDocument/2006/relationships" xmlns:p="http://schemas.openxmlformats.org/presentationml/2006/main">
  <p:tag name="MH" val="20150808224633"/>
  <p:tag name="MH_LIBRARY" val="GRAPHIC"/>
  <p:tag name="MH_TYPE" val="SubTitle"/>
  <p:tag name="MH_ORDER" val="4"/>
</p:tagLst>
</file>

<file path=ppt/tags/tag13.xml><?xml version="1.0" encoding="utf-8"?>
<p:tagLst xmlns:a="http://schemas.openxmlformats.org/drawingml/2006/main" xmlns:r="http://schemas.openxmlformats.org/officeDocument/2006/relationships" xmlns:p="http://schemas.openxmlformats.org/presentationml/2006/main">
  <p:tag name="MH" val="20150808224633"/>
  <p:tag name="MH_LIBRARY" val="GRAPHIC"/>
  <p:tag name="MH_TYPE" val="SubTitle"/>
  <p:tag name="MH_ORDER" val="2"/>
</p:tagLst>
</file>

<file path=ppt/tags/tag14.xml><?xml version="1.0" encoding="utf-8"?>
<p:tagLst xmlns:a="http://schemas.openxmlformats.org/drawingml/2006/main" xmlns:r="http://schemas.openxmlformats.org/officeDocument/2006/relationships" xmlns:p="http://schemas.openxmlformats.org/presentationml/2006/main">
  <p:tag name="MH" val="20150808224633"/>
  <p:tag name="MH_LIBRARY" val="GRAPHIC"/>
  <p:tag name="MH_TYPE" val="SubTitle"/>
  <p:tag name="MH_ORDER" val="1"/>
</p:tagLst>
</file>

<file path=ppt/tags/tag15.xml><?xml version="1.0" encoding="utf-8"?>
<p:tagLst xmlns:a="http://schemas.openxmlformats.org/drawingml/2006/main" xmlns:r="http://schemas.openxmlformats.org/officeDocument/2006/relationships" xmlns:p="http://schemas.openxmlformats.org/presentationml/2006/main">
  <p:tag name="MH" val="20151020190507"/>
  <p:tag name="MH_LIBRARY" val="GRAPHIC"/>
</p:tagLst>
</file>

<file path=ppt/tags/tag16.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26"/>
</p:tagLst>
</file>

<file path=ppt/tags/tag17.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18"/>
</p:tagLst>
</file>

<file path=ppt/tags/tag18.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5"/>
</p:tagLst>
</file>

<file path=ppt/tags/tag19.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Right Triangle 6"/>
</p:tagLst>
</file>

<file path=ppt/tags/tag2.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26"/>
</p:tagLst>
</file>

<file path=ppt/tags/tag20.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Right Triangle 7"/>
</p:tagLst>
</file>

<file path=ppt/tags/tag21.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23"/>
</p:tagLst>
</file>

<file path=ppt/tags/tag22.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30"/>
</p:tagLst>
</file>

<file path=ppt/tags/tag23.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Straight Connector 32"/>
</p:tagLst>
</file>

<file path=ppt/tags/tag24.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Straight Connector 33"/>
</p:tagLst>
</file>

<file path=ppt/tags/tag25.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2"/>
</p:tagLst>
</file>

<file path=ppt/tags/tag26.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2"/>
</p:tagLst>
</file>

<file path=ppt/tags/tag27.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2"/>
</p:tagLst>
</file>

<file path=ppt/tags/tag28.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29.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18"/>
</p:tagLst>
</file>

<file path=ppt/tags/tag30.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31.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ags/tag32.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33.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ags/tag34.xml><?xml version="1.0" encoding="utf-8"?>
<p:tagLst xmlns:a="http://schemas.openxmlformats.org/drawingml/2006/main" xmlns:r="http://schemas.openxmlformats.org/officeDocument/2006/relationships" xmlns:p="http://schemas.openxmlformats.org/presentationml/2006/main">
  <p:tag name="MH" val="20150808225333"/>
  <p:tag name="MH_LIBRARY" val="GRAPHIC"/>
  <p:tag name="MH_TYPE" val="SubTitle"/>
  <p:tag name="MH_ORDER" val="1"/>
</p:tagLst>
</file>

<file path=ppt/tags/tag35.xml><?xml version="1.0" encoding="utf-8"?>
<p:tagLst xmlns:a="http://schemas.openxmlformats.org/drawingml/2006/main" xmlns:r="http://schemas.openxmlformats.org/officeDocument/2006/relationships" xmlns:p="http://schemas.openxmlformats.org/presentationml/2006/main">
  <p:tag name="MH" val="20150808225333"/>
  <p:tag name="MH_LIBRARY" val="GRAPHIC"/>
  <p:tag name="MH_TYPE" val="Other"/>
  <p:tag name="MH_ORDER" val="3"/>
</p:tagLst>
</file>

<file path=ppt/tags/tag36.xml><?xml version="1.0" encoding="utf-8"?>
<p:tagLst xmlns:a="http://schemas.openxmlformats.org/drawingml/2006/main" xmlns:r="http://schemas.openxmlformats.org/officeDocument/2006/relationships" xmlns:p="http://schemas.openxmlformats.org/presentationml/2006/main">
  <p:tag name="MH" val="20150808225333"/>
  <p:tag name="MH_LIBRARY" val="GRAPHIC"/>
  <p:tag name="MH_TYPE" val="SubTitle"/>
  <p:tag name="MH_ORDER" val="1"/>
</p:tagLst>
</file>

<file path=ppt/tags/tag37.xml><?xml version="1.0" encoding="utf-8"?>
<p:tagLst xmlns:a="http://schemas.openxmlformats.org/drawingml/2006/main" xmlns:r="http://schemas.openxmlformats.org/officeDocument/2006/relationships" xmlns:p="http://schemas.openxmlformats.org/presentationml/2006/main">
  <p:tag name="MH" val="20150808225333"/>
  <p:tag name="MH_LIBRARY" val="GRAPHIC"/>
  <p:tag name="MH_TYPE" val="Other"/>
  <p:tag name="MH_ORDER" val="3"/>
</p:tagLst>
</file>

<file path=ppt/tags/tag38.xml><?xml version="1.0" encoding="utf-8"?>
<p:tagLst xmlns:a="http://schemas.openxmlformats.org/drawingml/2006/main" xmlns:r="http://schemas.openxmlformats.org/officeDocument/2006/relationships" xmlns:p="http://schemas.openxmlformats.org/presentationml/2006/main">
  <p:tag name="MH" val="20150808225333"/>
  <p:tag name="MH_LIBRARY" val="GRAPHIC"/>
  <p:tag name="MH_TYPE" val="SubTitle"/>
  <p:tag name="MH_ORDER" val="1"/>
</p:tagLst>
</file>

<file path=ppt/tags/tag39.xml><?xml version="1.0" encoding="utf-8"?>
<p:tagLst xmlns:a="http://schemas.openxmlformats.org/drawingml/2006/main" xmlns:r="http://schemas.openxmlformats.org/officeDocument/2006/relationships" xmlns:p="http://schemas.openxmlformats.org/presentationml/2006/main">
  <p:tag name="MH" val="20150808225333"/>
  <p:tag name="MH_LIBRARY" val="GRAPHIC"/>
  <p:tag name="MH_TYPE" val="Other"/>
  <p:tag name="MH_ORDER" val="3"/>
</p:tagLst>
</file>

<file path=ppt/tags/tag4.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5"/>
</p:tagLst>
</file>

<file path=ppt/tags/tag40.xml><?xml version="1.0" encoding="utf-8"?>
<p:tagLst xmlns:a="http://schemas.openxmlformats.org/drawingml/2006/main" xmlns:r="http://schemas.openxmlformats.org/officeDocument/2006/relationships" xmlns:p="http://schemas.openxmlformats.org/presentationml/2006/main">
  <p:tag name="MH" val="20150808225333"/>
  <p:tag name="MH_LIBRARY" val="GRAPHIC"/>
  <p:tag name="MH_TYPE" val="SubTitle"/>
  <p:tag name="MH_ORDER" val="1"/>
</p:tagLst>
</file>

<file path=ppt/tags/tag41.xml><?xml version="1.0" encoding="utf-8"?>
<p:tagLst xmlns:a="http://schemas.openxmlformats.org/drawingml/2006/main" xmlns:r="http://schemas.openxmlformats.org/officeDocument/2006/relationships" xmlns:p="http://schemas.openxmlformats.org/presentationml/2006/main">
  <p:tag name="MH" val="20150808225333"/>
  <p:tag name="MH_LIBRARY" val="GRAPHIC"/>
  <p:tag name="MH_TYPE" val="Other"/>
  <p:tag name="MH_ORDER" val="3"/>
</p:tagLst>
</file>

<file path=ppt/tags/tag42.xml><?xml version="1.0" encoding="utf-8"?>
<p:tagLst xmlns:a="http://schemas.openxmlformats.org/drawingml/2006/main" xmlns:r="http://schemas.openxmlformats.org/officeDocument/2006/relationships" xmlns:p="http://schemas.openxmlformats.org/presentationml/2006/main">
  <p:tag name="MH" val="20150808225618"/>
  <p:tag name="MH_LIBRARY" val="GRAPHIC"/>
  <p:tag name="MH_TYPE" val="SubTitle"/>
  <p:tag name="MH_ORDER" val="1"/>
</p:tagLst>
</file>

<file path=ppt/tags/tag43.xml><?xml version="1.0" encoding="utf-8"?>
<p:tagLst xmlns:a="http://schemas.openxmlformats.org/drawingml/2006/main" xmlns:r="http://schemas.openxmlformats.org/officeDocument/2006/relationships" xmlns:p="http://schemas.openxmlformats.org/presentationml/2006/main">
  <p:tag name="MH" val="20150808225618"/>
  <p:tag name="MH_LIBRARY" val="GRAPHIC"/>
  <p:tag name="MH_TYPE" val="SubTitle"/>
  <p:tag name="MH_ORDER" val="1"/>
</p:tagLst>
</file>

<file path=ppt/tags/tag44.xml><?xml version="1.0" encoding="utf-8"?>
<p:tagLst xmlns:a="http://schemas.openxmlformats.org/drawingml/2006/main" xmlns:r="http://schemas.openxmlformats.org/officeDocument/2006/relationships" xmlns:p="http://schemas.openxmlformats.org/presentationml/2006/main">
  <p:tag name="MH" val="20150808225618"/>
  <p:tag name="MH_LIBRARY" val="GRAPHIC"/>
  <p:tag name="MH_TYPE" val="SubTitle"/>
  <p:tag name="MH_ORDER" val="1"/>
</p:tagLst>
</file>

<file path=ppt/tags/tag45.xml><?xml version="1.0" encoding="utf-8"?>
<p:tagLst xmlns:a="http://schemas.openxmlformats.org/drawingml/2006/main" xmlns:r="http://schemas.openxmlformats.org/officeDocument/2006/relationships" xmlns:p="http://schemas.openxmlformats.org/presentationml/2006/main">
  <p:tag name="MH" val="20150808225618"/>
  <p:tag name="MH_LIBRARY" val="GRAPHIC"/>
  <p:tag name="MH_TYPE" val="SubTitle"/>
  <p:tag name="MH_ORDER" val="1"/>
</p:tagLst>
</file>

<file path=ppt/tags/tag46.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47.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ags/tag48.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49.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Right Triangle 6"/>
</p:tagLst>
</file>

<file path=ppt/tags/tag50.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51.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ags/tag52.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Other"/>
  <p:tag name="MH_ORDER" val="1"/>
</p:tagLst>
</file>

<file path=ppt/tags/tag53.xml><?xml version="1.0" encoding="utf-8"?>
<p:tagLst xmlns:a="http://schemas.openxmlformats.org/drawingml/2006/main" xmlns:r="http://schemas.openxmlformats.org/officeDocument/2006/relationships" xmlns:p="http://schemas.openxmlformats.org/presentationml/2006/main">
  <p:tag name="MH" val="20150808225047"/>
  <p:tag name="MH_LIBRARY" val="GRAPHIC"/>
  <p:tag name="MH_TYPE" val="SubTitle"/>
  <p:tag name="MH_ORDER" val="1"/>
</p:tagLst>
</file>

<file path=ppt/tags/tag54.xml><?xml version="1.0" encoding="utf-8"?>
<p:tagLst xmlns:a="http://schemas.openxmlformats.org/drawingml/2006/main" xmlns:r="http://schemas.openxmlformats.org/officeDocument/2006/relationships" xmlns:p="http://schemas.openxmlformats.org/presentationml/2006/main">
  <p:tag name="MH" val="20150808230343"/>
  <p:tag name="MH_LIBRARY" val="GRAPHIC"/>
  <p:tag name="MH_TYPE" val="Text"/>
  <p:tag name="MH_ORDER" val="1"/>
</p:tagLst>
</file>

<file path=ppt/tags/tag55.xml><?xml version="1.0" encoding="utf-8"?>
<p:tagLst xmlns:a="http://schemas.openxmlformats.org/drawingml/2006/main" xmlns:r="http://schemas.openxmlformats.org/officeDocument/2006/relationships" xmlns:p="http://schemas.openxmlformats.org/presentationml/2006/main">
  <p:tag name="MH" val="20150808230343"/>
  <p:tag name="MH_LIBRARY" val="GRAPHIC"/>
  <p:tag name="MH_TYPE" val="Text"/>
  <p:tag name="MH_ORDER" val="1"/>
</p:tagLst>
</file>

<file path=ppt/tags/tag56.xml><?xml version="1.0" encoding="utf-8"?>
<p:tagLst xmlns:a="http://schemas.openxmlformats.org/drawingml/2006/main" xmlns:r="http://schemas.openxmlformats.org/officeDocument/2006/relationships" xmlns:p="http://schemas.openxmlformats.org/presentationml/2006/main">
  <p:tag name="MH" val="20150808230343"/>
  <p:tag name="MH_LIBRARY" val="GRAPHIC"/>
  <p:tag name="MH_TYPE" val="Text"/>
  <p:tag name="MH_ORDER" val="1"/>
</p:tagLst>
</file>

<file path=ppt/tags/tag57.xml><?xml version="1.0" encoding="utf-8"?>
<p:tagLst xmlns:a="http://schemas.openxmlformats.org/drawingml/2006/main" xmlns:r="http://schemas.openxmlformats.org/officeDocument/2006/relationships" xmlns:p="http://schemas.openxmlformats.org/presentationml/2006/main">
  <p:tag name="MH" val="20150808230343"/>
  <p:tag name="MH_LIBRARY" val="GRAPHIC"/>
  <p:tag name="MH_TYPE" val="Text"/>
  <p:tag name="MH_ORDER" val="1"/>
</p:tagLst>
</file>

<file path=ppt/tags/tag58.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Other"/>
  <p:tag name="MH_ORDER" val="1"/>
</p:tagLst>
</file>

<file path=ppt/tags/tag59.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Other"/>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Right Triangle 7"/>
</p:tagLst>
</file>

<file path=ppt/tags/tag60.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Other"/>
  <p:tag name="MH_ORDER" val="3"/>
</p:tagLst>
</file>

<file path=ppt/tags/tag61.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Other"/>
  <p:tag name="MH_ORDER" val="4"/>
</p:tagLst>
</file>

<file path=ppt/tags/tag62.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SubTitle"/>
  <p:tag name="MH_ORDER" val="3"/>
</p:tagLst>
</file>

<file path=ppt/tags/tag63.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Text"/>
  <p:tag name="MH_ORDER" val="3"/>
</p:tagLst>
</file>

<file path=ppt/tags/tag64.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SubTitle"/>
  <p:tag name="MH_ORDER" val="2"/>
</p:tagLst>
</file>

<file path=ppt/tags/tag65.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Text"/>
  <p:tag name="MH_ORDER" val="2"/>
</p:tagLst>
</file>

<file path=ppt/tags/tag66.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SubTitle"/>
  <p:tag name="MH_ORDER" val="1"/>
</p:tagLst>
</file>

<file path=ppt/tags/tag67.xml><?xml version="1.0" encoding="utf-8"?>
<p:tagLst xmlns:a="http://schemas.openxmlformats.org/drawingml/2006/main" xmlns:r="http://schemas.openxmlformats.org/officeDocument/2006/relationships" xmlns:p="http://schemas.openxmlformats.org/presentationml/2006/main">
  <p:tag name="MH" val="20150808230853"/>
  <p:tag name="MH_LIBRARY" val="GRAPHIC"/>
  <p:tag name="MH_TYPE" val="Text"/>
  <p:tag name="MH_ORDER" val="1"/>
</p:tagLst>
</file>

<file path=ppt/tags/tag68.xml><?xml version="1.0" encoding="utf-8"?>
<p:tagLst xmlns:a="http://schemas.openxmlformats.org/drawingml/2006/main" xmlns:r="http://schemas.openxmlformats.org/officeDocument/2006/relationships" xmlns:p="http://schemas.openxmlformats.org/presentationml/2006/main">
  <p:tag name="MH" val="20151020190507"/>
  <p:tag name="MH_LIBRARY" val="GRAPHIC"/>
</p:tagLst>
</file>

<file path=ppt/tags/tag69.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26"/>
</p:tagLst>
</file>

<file path=ppt/tags/tag7.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23"/>
</p:tagLst>
</file>

<file path=ppt/tags/tag70.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18"/>
</p:tagLst>
</file>

<file path=ppt/tags/tag71.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5"/>
</p:tagLst>
</file>

<file path=ppt/tags/tag72.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Right Triangle 6"/>
</p:tagLst>
</file>

<file path=ppt/tags/tag73.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Right Triangle 7"/>
</p:tagLst>
</file>

<file path=ppt/tags/tag74.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23"/>
</p:tagLst>
</file>

<file path=ppt/tags/tag75.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30"/>
</p:tagLst>
</file>

<file path=ppt/tags/tag76.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Straight Connector 32"/>
</p:tagLst>
</file>

<file path=ppt/tags/tag77.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Straight Connector 33"/>
</p:tagLst>
</file>

<file path=ppt/tags/tag78.xml><?xml version="1.0" encoding="utf-8"?>
<p:tagLst xmlns:a="http://schemas.openxmlformats.org/drawingml/2006/main" xmlns:r="http://schemas.openxmlformats.org/officeDocument/2006/relationships" xmlns:p="http://schemas.openxmlformats.org/presentationml/2006/main">
  <p:tag name="MH" val="20150808230343"/>
  <p:tag name="MH_LIBRARY" val="GRAPHIC"/>
  <p:tag name="MH_TYPE" val="Text"/>
  <p:tag name="MH_ORDER" val="1"/>
</p:tagLst>
</file>

<file path=ppt/tags/tag79.xml><?xml version="1.0" encoding="utf-8"?>
<p:tagLst xmlns:a="http://schemas.openxmlformats.org/drawingml/2006/main" xmlns:r="http://schemas.openxmlformats.org/officeDocument/2006/relationships" xmlns:p="http://schemas.openxmlformats.org/presentationml/2006/main">
  <p:tag name="MH" val="20151020190507"/>
  <p:tag name="MH_LIBRARY" val="GRAPHIC"/>
</p:tagLst>
</file>

<file path=ppt/tags/tag8.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30"/>
</p:tagLst>
</file>

<file path=ppt/tags/tag80.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26"/>
</p:tagLst>
</file>

<file path=ppt/tags/tag81.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18"/>
</p:tagLst>
</file>

<file path=ppt/tags/tag82.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5"/>
</p:tagLst>
</file>

<file path=ppt/tags/tag83.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Right Triangle 6"/>
</p:tagLst>
</file>

<file path=ppt/tags/tag84.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Right Triangle 7"/>
</p:tagLst>
</file>

<file path=ppt/tags/tag85.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23"/>
</p:tagLst>
</file>

<file path=ppt/tags/tag86.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Freeform 30"/>
</p:tagLst>
</file>

<file path=ppt/tags/tag87.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Straight Connector 32"/>
</p:tagLst>
</file>

<file path=ppt/tags/tag88.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Straight Connector 33"/>
</p:tagLst>
</file>

<file path=ppt/tags/tag9.xml><?xml version="1.0" encoding="utf-8"?>
<p:tagLst xmlns:a="http://schemas.openxmlformats.org/drawingml/2006/main" xmlns:r="http://schemas.openxmlformats.org/officeDocument/2006/relationships" xmlns:p="http://schemas.openxmlformats.org/presentationml/2006/main">
  <p:tag name="MH" val="20151020190507"/>
  <p:tag name="MH_LIBRARY" val="GRAPHIC"/>
  <p:tag name="MH_ORDER" val="Straight Connector 32"/>
</p:tagLst>
</file>

<file path=ppt/theme/theme1.xml><?xml version="1.0" encoding="utf-8"?>
<a:theme xmlns:a="http://schemas.openxmlformats.org/drawingml/2006/main" name="Office 主题​​">
  <a:themeElements>
    <a:clrScheme name="自定义 106">
      <a:dk1>
        <a:sysClr val="windowText" lastClr="000000"/>
      </a:dk1>
      <a:lt1>
        <a:sysClr val="window" lastClr="FFFFFF"/>
      </a:lt1>
      <a:dk2>
        <a:srgbClr val="FFFFFF"/>
      </a:dk2>
      <a:lt2>
        <a:srgbClr val="A5A5A5"/>
      </a:lt2>
      <a:accent1>
        <a:srgbClr val="53D9EB"/>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536</TotalTime>
  <Words>1646</Words>
  <Application>Microsoft Office PowerPoint</Application>
  <PresentationFormat>全屏显示(16:9)</PresentationFormat>
  <Paragraphs>342</Paragraphs>
  <Slides>28</Slides>
  <Notes>28</Notes>
  <HiddenSlides>0</HiddenSlides>
  <MMClips>2</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28</vt:i4>
      </vt:variant>
    </vt:vector>
  </HeadingPairs>
  <TitlesOfParts>
    <vt:vector size="40" baseType="lpstr">
      <vt:lpstr>HanWangWCL10</vt:lpstr>
      <vt:lpstr>方正粗倩简体</vt:lpstr>
      <vt:lpstr>方正大黑简体</vt:lpstr>
      <vt:lpstr>方正黑体简体</vt:lpstr>
      <vt:lpstr>方正正大黑简体</vt:lpstr>
      <vt:lpstr>方正综艺简体</vt:lpstr>
      <vt:lpstr>宋体</vt:lpstr>
      <vt:lpstr>微软雅黑</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HG000446</dc:title>
  <dc:creator>jicai liu</dc:creator>
  <cp:lastModifiedBy>liter</cp:lastModifiedBy>
  <cp:revision>564</cp:revision>
  <dcterms:created xsi:type="dcterms:W3CDTF">2015-01-25T13:27:00Z</dcterms:created>
  <dcterms:modified xsi:type="dcterms:W3CDTF">2018-10-10T11:53:00Z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2052-10.1.0.6135</vt:lpwstr>
  </property>
</Properties>
</file>